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6" r:id="rId6"/>
    <p:sldId id="265" r:id="rId7"/>
    <p:sldId id="264" r:id="rId8"/>
    <p:sldId id="263" r:id="rId9"/>
    <p:sldId id="268" r:id="rId10"/>
    <p:sldId id="262" r:id="rId11"/>
    <p:sldId id="261" r:id="rId12"/>
    <p:sldId id="260" r:id="rId13"/>
    <p:sldId id="276" r:id="rId14"/>
    <p:sldId id="275" r:id="rId15"/>
    <p:sldId id="274" r:id="rId16"/>
    <p:sldId id="277" r:id="rId17"/>
    <p:sldId id="273" r:id="rId18"/>
    <p:sldId id="272" r:id="rId19"/>
    <p:sldId id="271" r:id="rId20"/>
    <p:sldId id="269" r:id="rId21"/>
    <p:sldId id="259" r:id="rId22"/>
    <p:sldId id="278" r:id="rId23"/>
    <p:sldId id="279" r:id="rId24"/>
    <p:sldId id="270" r:id="rId25"/>
    <p:sldId id="280" r:id="rId26"/>
    <p:sldId id="284" r:id="rId27"/>
    <p:sldId id="285" r:id="rId28"/>
    <p:sldId id="283" r:id="rId29"/>
    <p:sldId id="282" r:id="rId30"/>
    <p:sldId id="281" r:id="rId31"/>
    <p:sldId id="286"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11.11.2021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11.11.2021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11.11.2021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11.11.2021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2234679"/>
          </a:xfrm>
        </p:spPr>
        <p:txBody>
          <a:bodyPr>
            <a:normAutofit fontScale="90000"/>
          </a:bodyPr>
          <a:lstStyle/>
          <a:p>
            <a:r>
              <a:rPr lang="ru-RU" b="1" dirty="0" err="1">
                <a:latin typeface="Bookman Old Style" panose="02050604050505020204" pitchFamily="18" charset="0"/>
              </a:rPr>
              <a:t>Қазақстан</a:t>
            </a:r>
            <a:r>
              <a:rPr lang="ru-RU" b="1" dirty="0">
                <a:latin typeface="Bookman Old Style" panose="02050604050505020204" pitchFamily="18" charset="0"/>
              </a:rPr>
              <a:t> </a:t>
            </a:r>
            <a:r>
              <a:rPr lang="ru-RU" b="1" dirty="0" err="1">
                <a:latin typeface="Bookman Old Style" panose="02050604050505020204" pitchFamily="18" charset="0"/>
              </a:rPr>
              <a:t>Республикасындағы</a:t>
            </a:r>
            <a:r>
              <a:rPr lang="ru-RU" b="1" dirty="0">
                <a:latin typeface="Bookman Old Style" panose="02050604050505020204" pitchFamily="18" charset="0"/>
              </a:rPr>
              <a:t> </a:t>
            </a:r>
            <a:r>
              <a:rPr lang="ru-RU" b="1" dirty="0" err="1">
                <a:latin typeface="Bookman Old Style" panose="02050604050505020204" pitchFamily="18" charset="0"/>
              </a:rPr>
              <a:t>жер</a:t>
            </a:r>
            <a:r>
              <a:rPr lang="ru-RU" b="1" dirty="0">
                <a:latin typeface="Bookman Old Style" panose="02050604050505020204" pitchFamily="18" charset="0"/>
              </a:rPr>
              <a:t> </a:t>
            </a:r>
            <a:r>
              <a:rPr lang="ru-RU" b="1" dirty="0" err="1">
                <a:latin typeface="Bookman Old Style" panose="02050604050505020204" pitchFamily="18" charset="0"/>
              </a:rPr>
              <a:t>кадастрының</a:t>
            </a:r>
            <a:r>
              <a:rPr lang="ru-RU" b="1" dirty="0">
                <a:latin typeface="Bookman Old Style" panose="02050604050505020204" pitchFamily="18" charset="0"/>
              </a:rPr>
              <a:t> </a:t>
            </a:r>
            <a:r>
              <a:rPr lang="ru-RU" b="1" dirty="0" err="1">
                <a:latin typeface="Bookman Old Style" panose="02050604050505020204" pitchFamily="18" charset="0"/>
              </a:rPr>
              <a:t>мақсаты</a:t>
            </a:r>
            <a:r>
              <a:rPr lang="ru-RU" b="1" dirty="0">
                <a:latin typeface="Bookman Old Style" panose="02050604050505020204" pitchFamily="18" charset="0"/>
              </a:rPr>
              <a:t>, </a:t>
            </a:r>
            <a:r>
              <a:rPr lang="ru-RU" b="1" dirty="0" err="1">
                <a:latin typeface="Bookman Old Style" panose="02050604050505020204" pitchFamily="18" charset="0"/>
              </a:rPr>
              <a:t>міндеттері</a:t>
            </a:r>
            <a:r>
              <a:rPr lang="ru-RU" b="1" dirty="0">
                <a:latin typeface="Bookman Old Style" panose="02050604050505020204" pitchFamily="18" charset="0"/>
              </a:rPr>
              <a:t> </a:t>
            </a:r>
            <a:r>
              <a:rPr lang="ru-RU" b="1" dirty="0" err="1">
                <a:latin typeface="Bookman Old Style" panose="02050604050505020204" pitchFamily="18" charset="0"/>
              </a:rPr>
              <a:t>және</a:t>
            </a:r>
            <a:r>
              <a:rPr lang="ru-RU" b="1" dirty="0">
                <a:latin typeface="Bookman Old Style" panose="02050604050505020204" pitchFamily="18" charset="0"/>
              </a:rPr>
              <a:t> </a:t>
            </a:r>
            <a:r>
              <a:rPr lang="ru-RU" b="1" dirty="0" err="1">
                <a:latin typeface="Bookman Old Style" panose="02050604050505020204" pitchFamily="18" charset="0"/>
              </a:rPr>
              <a:t>сипаттамасы</a:t>
            </a:r>
            <a:r>
              <a:rPr lang="ru-RU" dirty="0">
                <a:latin typeface="Bookman Old Style" panose="02050604050505020204" pitchFamily="18" charset="0"/>
              </a:rPr>
              <a:t/>
            </a:r>
            <a:br>
              <a:rPr lang="ru-RU" dirty="0">
                <a:latin typeface="Bookman Old Style" panose="02050604050505020204" pitchFamily="18" charset="0"/>
              </a:rPr>
            </a:br>
            <a:endParaRPr lang="ru-RU" dirty="0">
              <a:latin typeface="Bookman Old Style" panose="02050604050505020204" pitchFamily="18" charset="0"/>
            </a:endParaRPr>
          </a:p>
        </p:txBody>
      </p:sp>
    </p:spTree>
    <p:extLst>
      <p:ext uri="{BB962C8B-B14F-4D97-AF65-F5344CB8AC3E}">
        <p14:creationId xmlns:p14="http://schemas.microsoft.com/office/powerpoint/2010/main" val="1656465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err="1">
                <a:latin typeface="Bookman Old Style" panose="02050604050505020204" pitchFamily="18" charset="0"/>
              </a:rPr>
              <a:t>Қазақстанда</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мемлекет</a:t>
            </a:r>
            <a:r>
              <a:rPr lang="ru-RU" sz="2400" dirty="0">
                <a:latin typeface="Bookman Old Style" panose="02050604050505020204" pitchFamily="18" charset="0"/>
              </a:rPr>
              <a:t> </a:t>
            </a:r>
            <a:r>
              <a:rPr lang="ru-RU" sz="2400" dirty="0" err="1">
                <a:latin typeface="Bookman Old Style" panose="02050604050505020204" pitchFamily="18" charset="0"/>
              </a:rPr>
              <a:t>меншігінде</a:t>
            </a:r>
            <a:r>
              <a:rPr lang="ru-RU" sz="2400" dirty="0">
                <a:latin typeface="Bookman Old Style" panose="02050604050505020204" pitchFamily="18" charset="0"/>
              </a:rPr>
              <a:t> </a:t>
            </a:r>
            <a:r>
              <a:rPr lang="ru-RU" sz="2400" dirty="0" err="1">
                <a:latin typeface="Bookman Old Style" panose="02050604050505020204" pitchFamily="18" charset="0"/>
              </a:rPr>
              <a:t>болғандықтан</a:t>
            </a:r>
            <a:r>
              <a:rPr lang="ru-RU" sz="2400" dirty="0">
                <a:latin typeface="Bookman Old Style" panose="02050604050505020204" pitchFamily="18" charset="0"/>
              </a:rPr>
              <a:t>, </a:t>
            </a:r>
            <a:r>
              <a:rPr lang="ru-RU" sz="2400" dirty="0" err="1">
                <a:latin typeface="Bookman Old Style" panose="02050604050505020204" pitchFamily="18" charset="0"/>
              </a:rPr>
              <a:t>барлық</a:t>
            </a:r>
            <a:r>
              <a:rPr lang="ru-RU" sz="2400" dirty="0">
                <a:latin typeface="Bookman Old Style" panose="02050604050505020204" pitchFamily="18" charset="0"/>
              </a:rPr>
              <a:t> </a:t>
            </a:r>
            <a:r>
              <a:rPr lang="ru-RU" sz="2400" dirty="0" err="1">
                <a:latin typeface="Bookman Old Style" panose="02050604050505020204" pitchFamily="18" charset="0"/>
              </a:rPr>
              <a:t>басқа</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ресурстар</a:t>
            </a:r>
            <a:r>
              <a:rPr lang="ru-RU" sz="2400" dirty="0">
                <a:latin typeface="Bookman Old Style" panose="02050604050505020204" pitchFamily="18" charset="0"/>
              </a:rPr>
              <a:t> </a:t>
            </a:r>
            <a:r>
              <a:rPr lang="ru-RU" sz="2400" dirty="0" err="1">
                <a:latin typeface="Bookman Old Style" panose="02050604050505020204" pitchFamily="18" charset="0"/>
              </a:rPr>
              <a:t>сияқты</a:t>
            </a:r>
            <a:r>
              <a:rPr lang="ru-RU" sz="2400" dirty="0">
                <a:latin typeface="Bookman Old Style" panose="02050604050505020204" pitchFamily="18" charset="0"/>
              </a:rPr>
              <a:t> </a:t>
            </a:r>
            <a:r>
              <a:rPr lang="ru-RU" sz="2400" dirty="0" err="1">
                <a:latin typeface="Bookman Old Style" panose="02050604050505020204" pitchFamily="18" charset="0"/>
              </a:rPr>
              <a:t>мемлекетке</a:t>
            </a:r>
            <a:r>
              <a:rPr lang="ru-RU" sz="2400" dirty="0">
                <a:latin typeface="Bookman Old Style" panose="02050604050505020204" pitchFamily="18" charset="0"/>
              </a:rPr>
              <a:t> </a:t>
            </a:r>
            <a:r>
              <a:rPr lang="ru-RU" sz="2400" dirty="0" err="1">
                <a:latin typeface="Bookman Old Style" panose="02050604050505020204" pitchFamily="18" charset="0"/>
              </a:rPr>
              <a:t>біртұтас</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республикалық</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қоры</a:t>
            </a:r>
            <a:r>
              <a:rPr lang="ru-RU" sz="2400" dirty="0">
                <a:latin typeface="Bookman Old Style" panose="02050604050505020204" pitchFamily="18" charset="0"/>
              </a:rPr>
              <a:t> </a:t>
            </a:r>
            <a:r>
              <a:rPr lang="ru-RU" sz="2400" dirty="0" err="1">
                <a:latin typeface="Bookman Old Style" panose="02050604050505020204" pitchFamily="18" charset="0"/>
              </a:rPr>
              <a:t>жерлерінің</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ақпарат</a:t>
            </a:r>
            <a:r>
              <a:rPr lang="ru-RU" sz="2400" dirty="0">
                <a:latin typeface="Bookman Old Style" panose="02050604050505020204" pitchFamily="18" charset="0"/>
              </a:rPr>
              <a:t> </a:t>
            </a:r>
            <a:r>
              <a:rPr lang="ru-RU" sz="2400" dirty="0" err="1">
                <a:latin typeface="Bookman Old Style" panose="02050604050505020204" pitchFamily="18" charset="0"/>
              </a:rPr>
              <a:t>қажет</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ресурстарын</a:t>
            </a:r>
            <a:r>
              <a:rPr lang="ru-RU" sz="2400" dirty="0">
                <a:latin typeface="Bookman Old Style" panose="02050604050505020204" pitchFamily="18" charset="0"/>
              </a:rPr>
              <a:t> </a:t>
            </a:r>
            <a:r>
              <a:rPr lang="ru-RU" sz="2400" dirty="0" err="1">
                <a:latin typeface="Bookman Old Style" panose="02050604050505020204" pitchFamily="18" charset="0"/>
              </a:rPr>
              <a:t>ұтымды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тиімді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 </a:t>
            </a:r>
            <a:r>
              <a:rPr lang="ru-RU" sz="2400" dirty="0" err="1">
                <a:latin typeface="Bookman Old Style" panose="02050604050505020204" pitchFamily="18" charset="0"/>
              </a:rPr>
              <a:t>халық</a:t>
            </a:r>
            <a:r>
              <a:rPr lang="ru-RU" sz="2400" dirty="0">
                <a:latin typeface="Bookman Old Style" panose="02050604050505020204" pitchFamily="18" charset="0"/>
              </a:rPr>
              <a:t> </a:t>
            </a:r>
            <a:r>
              <a:rPr lang="ru-RU" sz="2400" dirty="0" err="1">
                <a:latin typeface="Bookman Old Style" panose="02050604050505020204" pitchFamily="18" charset="0"/>
              </a:rPr>
              <a:t>шаруашылық</a:t>
            </a:r>
            <a:r>
              <a:rPr lang="ru-RU" sz="2400" dirty="0">
                <a:latin typeface="Bookman Old Style" panose="02050604050505020204" pitchFamily="18" charset="0"/>
              </a:rPr>
              <a:t> </a:t>
            </a:r>
            <a:r>
              <a:rPr lang="ru-RU" sz="2400" dirty="0" err="1">
                <a:latin typeface="Bookman Old Style" panose="02050604050505020204" pitchFamily="18" charset="0"/>
              </a:rPr>
              <a:t>маңызы</a:t>
            </a:r>
            <a:r>
              <a:rPr lang="ru-RU" sz="2400" dirty="0">
                <a:latin typeface="Bookman Old Style" panose="02050604050505020204" pitchFamily="18" charset="0"/>
              </a:rPr>
              <a:t> бар </a:t>
            </a:r>
            <a:r>
              <a:rPr lang="ru-RU" sz="2400" dirty="0" err="1">
                <a:latin typeface="Bookman Old Style" panose="02050604050505020204" pitchFamily="18" charset="0"/>
              </a:rPr>
              <a:t>мәселе</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err="1">
                <a:latin typeface="Bookman Old Style" panose="02050604050505020204" pitchFamily="18" charset="0"/>
              </a:rPr>
              <a:t>Ол</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халық</a:t>
            </a:r>
            <a:r>
              <a:rPr lang="ru-RU" sz="2400" dirty="0">
                <a:latin typeface="Bookman Old Style" panose="02050604050505020204" pitchFamily="18" charset="0"/>
              </a:rPr>
              <a:t> </a:t>
            </a:r>
            <a:r>
              <a:rPr lang="ru-RU" sz="2400" dirty="0" err="1">
                <a:latin typeface="Bookman Old Style" panose="02050604050505020204" pitchFamily="18" charset="0"/>
              </a:rPr>
              <a:t>шаруашылығының</a:t>
            </a:r>
            <a:r>
              <a:rPr lang="ru-RU" sz="2400" dirty="0">
                <a:latin typeface="Bookman Old Style" panose="02050604050505020204" pitchFamily="18" charset="0"/>
              </a:rPr>
              <a:t> </a:t>
            </a:r>
            <a:r>
              <a:rPr lang="ru-RU" sz="2400" dirty="0" err="1">
                <a:latin typeface="Bookman Old Style" panose="02050604050505020204" pitchFamily="18" charset="0"/>
              </a:rPr>
              <a:t>салаларына</a:t>
            </a:r>
            <a:r>
              <a:rPr lang="ru-RU" sz="2400" dirty="0">
                <a:latin typeface="Bookman Old Style" panose="02050604050505020204" pitchFamily="18" charset="0"/>
              </a:rPr>
              <a:t> </a:t>
            </a:r>
            <a:r>
              <a:rPr lang="ru-RU" sz="2400" dirty="0" err="1">
                <a:latin typeface="Bookman Old Style" panose="02050604050505020204" pitchFamily="18" charset="0"/>
              </a:rPr>
              <a:t>оңтайлы</a:t>
            </a:r>
            <a:r>
              <a:rPr lang="ru-RU" sz="2400" dirty="0">
                <a:latin typeface="Bookman Old Style" panose="02050604050505020204" pitchFamily="18" charset="0"/>
              </a:rPr>
              <a:t> </a:t>
            </a:r>
            <a:r>
              <a:rPr lang="ru-RU" sz="2400" dirty="0" err="1">
                <a:latin typeface="Bookman Old Style" panose="02050604050505020204" pitchFamily="18" charset="0"/>
              </a:rPr>
              <a:t>бөлуді</a:t>
            </a:r>
            <a:r>
              <a:rPr lang="ru-RU" sz="2400" dirty="0">
                <a:latin typeface="Bookman Old Style" panose="02050604050505020204" pitchFamily="18" charset="0"/>
              </a:rPr>
              <a:t>, </a:t>
            </a:r>
            <a:r>
              <a:rPr lang="ru-RU" sz="2400" dirty="0" err="1">
                <a:latin typeface="Bookman Old Style" panose="02050604050505020204" pitchFamily="18" charset="0"/>
              </a:rPr>
              <a:t>қоғамға</a:t>
            </a:r>
            <a:r>
              <a:rPr lang="ru-RU" sz="2400" dirty="0">
                <a:latin typeface="Bookman Old Style" panose="02050604050505020204" pitchFamily="18" charset="0"/>
              </a:rPr>
              <a:t> </a:t>
            </a:r>
            <a:r>
              <a:rPr lang="ru-RU" sz="2400" dirty="0" err="1">
                <a:latin typeface="Bookman Old Style" panose="02050604050505020204" pitchFamily="18" charset="0"/>
              </a:rPr>
              <a:t>қажетті</a:t>
            </a:r>
            <a:r>
              <a:rPr lang="ru-RU" sz="2400" dirty="0">
                <a:latin typeface="Bookman Old Style" panose="02050604050505020204" pitchFamily="18" charset="0"/>
              </a:rPr>
              <a:t> </a:t>
            </a:r>
            <a:r>
              <a:rPr lang="ru-RU" sz="2400" dirty="0" err="1">
                <a:latin typeface="Bookman Old Style" panose="02050604050505020204" pitchFamily="18" charset="0"/>
              </a:rPr>
              <a:t>ауыл</a:t>
            </a:r>
            <a:r>
              <a:rPr lang="ru-RU" sz="2400" dirty="0">
                <a:latin typeface="Bookman Old Style" panose="02050604050505020204" pitchFamily="18" charset="0"/>
              </a:rPr>
              <a:t> </a:t>
            </a:r>
            <a:r>
              <a:rPr lang="ru-RU" sz="2400" dirty="0" err="1">
                <a:latin typeface="Bookman Old Style" panose="02050604050505020204" pitchFamily="18" charset="0"/>
              </a:rPr>
              <a:t>шаруашылығы</a:t>
            </a:r>
            <a:r>
              <a:rPr lang="ru-RU" sz="2400" dirty="0">
                <a:latin typeface="Bookman Old Style" panose="02050604050505020204" pitchFamily="18" charset="0"/>
              </a:rPr>
              <a:t> </a:t>
            </a:r>
            <a:r>
              <a:rPr lang="ru-RU" sz="2400" dirty="0" err="1">
                <a:latin typeface="Bookman Old Style" panose="02050604050505020204" pitchFamily="18" charset="0"/>
              </a:rPr>
              <a:t>өнімдерін</a:t>
            </a:r>
            <a:r>
              <a:rPr lang="ru-RU" sz="2400" dirty="0">
                <a:latin typeface="Bookman Old Style" panose="02050604050505020204" pitchFamily="18" charset="0"/>
              </a:rPr>
              <a:t> </a:t>
            </a:r>
            <a:r>
              <a:rPr lang="ru-RU" sz="2400" dirty="0" err="1">
                <a:latin typeface="Bookman Old Style" panose="02050604050505020204" pitchFamily="18" charset="0"/>
              </a:rPr>
              <a:t>барынша</a:t>
            </a:r>
            <a:r>
              <a:rPr lang="ru-RU" sz="2400" dirty="0">
                <a:latin typeface="Bookman Old Style" panose="02050604050505020204" pitchFamily="18" charset="0"/>
              </a:rPr>
              <a:t> </a:t>
            </a:r>
            <a:r>
              <a:rPr lang="ru-RU" sz="2400" dirty="0" err="1">
                <a:latin typeface="Bookman Old Style" panose="02050604050505020204" pitchFamily="18" charset="0"/>
              </a:rPr>
              <a:t>алуды</a:t>
            </a:r>
            <a:r>
              <a:rPr lang="ru-RU" sz="2400" dirty="0">
                <a:latin typeface="Bookman Old Style" panose="02050604050505020204" pitchFamily="18" charset="0"/>
              </a:rPr>
              <a:t>, </a:t>
            </a:r>
            <a:r>
              <a:rPr lang="ru-RU" sz="2400" dirty="0" err="1">
                <a:latin typeface="Bookman Old Style" panose="02050604050505020204" pitchFamily="18" charset="0"/>
              </a:rPr>
              <a:t>топырақ</a:t>
            </a:r>
            <a:r>
              <a:rPr lang="ru-RU" sz="2400" dirty="0">
                <a:latin typeface="Bookman Old Style" panose="02050604050505020204" pitchFamily="18" charset="0"/>
              </a:rPr>
              <a:t> </a:t>
            </a:r>
            <a:r>
              <a:rPr lang="ru-RU" sz="2400" dirty="0" err="1">
                <a:latin typeface="Bookman Old Style" panose="02050604050505020204" pitchFamily="18" charset="0"/>
              </a:rPr>
              <a:t>құнарлығын</a:t>
            </a:r>
            <a:r>
              <a:rPr lang="ru-RU" sz="2400" dirty="0">
                <a:latin typeface="Bookman Old Style" panose="02050604050505020204" pitchFamily="18" charset="0"/>
              </a:rPr>
              <a:t> </a:t>
            </a:r>
            <a:r>
              <a:rPr lang="ru-RU" sz="2400" dirty="0" err="1">
                <a:latin typeface="Bookman Old Style" panose="02050604050505020204" pitchFamily="18" charset="0"/>
              </a:rPr>
              <a:t>сақтауды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жүйелі</a:t>
            </a:r>
            <a:r>
              <a:rPr lang="ru-RU" sz="2400" dirty="0">
                <a:latin typeface="Bookman Old Style" panose="02050604050505020204" pitchFamily="18" charset="0"/>
              </a:rPr>
              <a:t> </a:t>
            </a:r>
            <a:r>
              <a:rPr lang="ru-RU" sz="2400" dirty="0" err="1">
                <a:latin typeface="Bookman Old Style" panose="02050604050505020204" pitchFamily="18" charset="0"/>
              </a:rPr>
              <a:t>түрде</a:t>
            </a:r>
            <a:r>
              <a:rPr lang="ru-RU" sz="2400" dirty="0">
                <a:latin typeface="Bookman Old Style" panose="02050604050505020204" pitchFamily="18" charset="0"/>
              </a:rPr>
              <a:t> </a:t>
            </a:r>
            <a:r>
              <a:rPr lang="ru-RU" sz="2400" dirty="0" err="1">
                <a:latin typeface="Bookman Old Style" panose="02050604050505020204" pitchFamily="18" charset="0"/>
              </a:rPr>
              <a:t>арттыруды</a:t>
            </a:r>
            <a:r>
              <a:rPr lang="ru-RU" sz="2400" dirty="0">
                <a:latin typeface="Bookman Old Style" panose="02050604050505020204" pitchFamily="18" charset="0"/>
              </a:rPr>
              <a:t> </a:t>
            </a:r>
            <a:r>
              <a:rPr lang="ru-RU" sz="2400" dirty="0" err="1">
                <a:latin typeface="Bookman Old Style" panose="02050604050505020204" pitchFamily="18" charset="0"/>
              </a:rPr>
              <a:t>білдіреді</a:t>
            </a:r>
            <a:r>
              <a:rPr lang="ru-RU" sz="2400" dirty="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a:t>
            </a:r>
            <a:r>
              <a:rPr lang="ru-RU" sz="2400" dirty="0" err="1">
                <a:latin typeface="Bookman Old Style" panose="02050604050505020204" pitchFamily="18" charset="0"/>
              </a:rPr>
              <a:t>мәселені</a:t>
            </a:r>
            <a:r>
              <a:rPr lang="ru-RU" sz="2400" dirty="0">
                <a:latin typeface="Bookman Old Style" panose="02050604050505020204" pitchFamily="18" charset="0"/>
              </a:rPr>
              <a:t> </a:t>
            </a:r>
            <a:r>
              <a:rPr lang="ru-RU" sz="2400" dirty="0" err="1">
                <a:latin typeface="Bookman Old Style" panose="02050604050505020204" pitchFamily="18" charset="0"/>
              </a:rPr>
              <a:t>шешу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a:t>
            </a:r>
            <a:r>
              <a:rPr lang="ru-RU" sz="2400" dirty="0">
                <a:latin typeface="Bookman Old Style" panose="02050604050505020204" pitchFamily="18" charset="0"/>
              </a:rPr>
              <a:t> </a:t>
            </a:r>
            <a:r>
              <a:rPr lang="ru-RU" sz="2400" dirty="0" err="1">
                <a:latin typeface="Bookman Old Style" panose="02050604050505020204" pitchFamily="18" charset="0"/>
              </a:rPr>
              <a:t>толығымен</a:t>
            </a:r>
            <a:r>
              <a:rPr lang="ru-RU" sz="2400" dirty="0">
                <a:latin typeface="Bookman Old Style" panose="02050604050505020204" pitchFamily="18" charset="0"/>
              </a:rPr>
              <a:t> </a:t>
            </a:r>
            <a:r>
              <a:rPr lang="ru-RU" sz="2400" dirty="0" err="1">
                <a:latin typeface="Bookman Old Style" panose="02050604050505020204" pitchFamily="18" charset="0"/>
              </a:rPr>
              <a:t>жүргізу</a:t>
            </a:r>
            <a:r>
              <a:rPr lang="ru-RU" sz="2400" dirty="0">
                <a:latin typeface="Bookman Old Style" panose="02050604050505020204" pitchFamily="18" charset="0"/>
              </a:rPr>
              <a:t> </a:t>
            </a:r>
            <a:r>
              <a:rPr lang="ru-RU" sz="2400" dirty="0" err="1">
                <a:latin typeface="Bookman Old Style" panose="02050604050505020204" pitchFamily="18" charset="0"/>
              </a:rPr>
              <a:t>қажеттілігін</a:t>
            </a:r>
            <a:r>
              <a:rPr lang="ru-RU" sz="2400" dirty="0">
                <a:latin typeface="Bookman Old Style" panose="02050604050505020204" pitchFamily="18" charset="0"/>
              </a:rPr>
              <a:t> </a:t>
            </a:r>
            <a:r>
              <a:rPr lang="ru-RU" sz="2400" dirty="0" err="1">
                <a:latin typeface="Bookman Old Style" panose="02050604050505020204" pitchFamily="18" charset="0"/>
              </a:rPr>
              <a:t>туғызады</a:t>
            </a:r>
            <a:r>
              <a:rPr lang="ru-RU" sz="2400" dirty="0">
                <a:latin typeface="Bookman Old Style" panose="02050604050505020204" pitchFamily="18" charset="0"/>
              </a:rPr>
              <a:t>.</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2011749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a:latin typeface="Bookman Old Style" panose="02050604050505020204" pitchFamily="18" charset="0"/>
              </a:rPr>
              <a:t>Кадастр </a:t>
            </a:r>
            <a:r>
              <a:rPr lang="ru-RU" sz="2400" dirty="0" err="1">
                <a:latin typeface="Bookman Old Style" panose="02050604050505020204" pitchFamily="18" charset="0"/>
              </a:rPr>
              <a:t>деректерін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бірінші</a:t>
            </a:r>
            <a:r>
              <a:rPr lang="ru-RU" sz="2400" dirty="0">
                <a:latin typeface="Bookman Old Style" panose="02050604050505020204" pitchFamily="18" charset="0"/>
              </a:rPr>
              <a:t> </a:t>
            </a:r>
            <a:r>
              <a:rPr lang="ru-RU" sz="2400" dirty="0" err="1">
                <a:latin typeface="Bookman Old Style" panose="02050604050505020204" pitchFamily="18" charset="0"/>
              </a:rPr>
              <a:t>кезекте</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деректерін</a:t>
            </a:r>
            <a:r>
              <a:rPr lang="ru-RU" sz="2400" dirty="0">
                <a:latin typeface="Bookman Old Style" panose="02050604050505020204" pitchFamily="18" charset="0"/>
              </a:rPr>
              <a:t> </a:t>
            </a:r>
            <a:r>
              <a:rPr lang="ru-RU" sz="2400" dirty="0" err="1">
                <a:latin typeface="Bookman Old Style" panose="02050604050505020204" pitchFamily="18" charset="0"/>
              </a:rPr>
              <a:t>мемлекет</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орналастыруды</a:t>
            </a:r>
            <a:r>
              <a:rPr lang="ru-RU" sz="2400" dirty="0">
                <a:latin typeface="Bookman Old Style" panose="02050604050505020204" pitchFamily="18" charset="0"/>
              </a:rPr>
              <a:t> </a:t>
            </a:r>
            <a:r>
              <a:rPr lang="ru-RU" sz="2400" dirty="0" err="1">
                <a:latin typeface="Bookman Old Style" panose="02050604050505020204" pitchFamily="18" charset="0"/>
              </a:rPr>
              <a:t>одан</a:t>
            </a:r>
            <a:r>
              <a:rPr lang="ru-RU" sz="2400" dirty="0">
                <a:latin typeface="Bookman Old Style" panose="02050604050505020204" pitchFamily="18" charset="0"/>
              </a:rPr>
              <a:t> </a:t>
            </a:r>
            <a:r>
              <a:rPr lang="ru-RU" sz="2400" dirty="0" err="1">
                <a:latin typeface="Bookman Old Style" panose="02050604050505020204" pitchFamily="18" charset="0"/>
              </a:rPr>
              <a:t>әрі</a:t>
            </a:r>
            <a:r>
              <a:rPr lang="ru-RU" sz="2400" dirty="0">
                <a:latin typeface="Bookman Old Style" panose="02050604050505020204" pitchFamily="18" charset="0"/>
              </a:rPr>
              <a:t> </a:t>
            </a:r>
            <a:r>
              <a:rPr lang="ru-RU" sz="2400" dirty="0" err="1">
                <a:latin typeface="Bookman Old Style" panose="02050604050505020204" pitchFamily="18" charset="0"/>
              </a:rPr>
              <a:t>жетілдіру</a:t>
            </a:r>
            <a:r>
              <a:rPr lang="ru-RU" sz="2400" dirty="0">
                <a:latin typeface="Bookman Old Style" panose="02050604050505020204" pitchFamily="18" charset="0"/>
              </a:rPr>
              <a:t> </a:t>
            </a:r>
            <a:r>
              <a:rPr lang="ru-RU" sz="2400" dirty="0" err="1">
                <a:latin typeface="Bookman Old Style" panose="02050604050505020204" pitchFamily="18" charset="0"/>
              </a:rPr>
              <a:t>мүддесінде</a:t>
            </a:r>
            <a:r>
              <a:rPr lang="ru-RU" sz="2400" dirty="0">
                <a:latin typeface="Bookman Old Style" panose="02050604050505020204" pitchFamily="18" charset="0"/>
              </a:rPr>
              <a:t> </a:t>
            </a:r>
            <a:r>
              <a:rPr lang="ru-RU" sz="2400" dirty="0" err="1">
                <a:latin typeface="Bookman Old Style" panose="02050604050505020204" pitchFamily="18" charset="0"/>
              </a:rPr>
              <a:t>ғана</a:t>
            </a:r>
            <a:r>
              <a:rPr lang="ru-RU" sz="2400" dirty="0">
                <a:latin typeface="Bookman Old Style" panose="02050604050505020204" pitchFamily="18" charset="0"/>
              </a:rPr>
              <a:t> </a:t>
            </a:r>
            <a:r>
              <a:rPr lang="ru-RU" sz="2400" dirty="0" err="1">
                <a:latin typeface="Bookman Old Style" panose="02050604050505020204" pitchFamily="18" charset="0"/>
              </a:rPr>
              <a:t>емес</a:t>
            </a:r>
            <a:r>
              <a:rPr lang="ru-RU" sz="2400" dirty="0">
                <a:latin typeface="Bookman Old Style" panose="02050604050505020204" pitchFamily="18" charset="0"/>
              </a:rPr>
              <a:t>, </a:t>
            </a:r>
            <a:r>
              <a:rPr lang="ru-RU" sz="2400" dirty="0" err="1">
                <a:latin typeface="Bookman Old Style" panose="02050604050505020204" pitchFamily="18" charset="0"/>
              </a:rPr>
              <a:t>сонымен</a:t>
            </a:r>
            <a:r>
              <a:rPr lang="ru-RU" sz="2400" dirty="0">
                <a:latin typeface="Bookman Old Style" panose="02050604050505020204" pitchFamily="18" charset="0"/>
              </a:rPr>
              <a:t> </a:t>
            </a:r>
            <a:r>
              <a:rPr lang="ru-RU" sz="2400" dirty="0" err="1">
                <a:latin typeface="Bookman Old Style" panose="02050604050505020204" pitchFamily="18" charset="0"/>
              </a:rPr>
              <a:t>қатар</a:t>
            </a:r>
            <a:r>
              <a:rPr lang="ru-RU" sz="2400" dirty="0">
                <a:latin typeface="Bookman Old Style" panose="02050604050505020204" pitchFamily="18" charset="0"/>
              </a:rPr>
              <a:t> </a:t>
            </a:r>
            <a:r>
              <a:rPr lang="ru-RU" sz="2400" dirty="0" err="1">
                <a:latin typeface="Bookman Old Style" panose="02050604050505020204" pitchFamily="18" charset="0"/>
              </a:rPr>
              <a:t>жерге</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меншікті</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қорғау</a:t>
            </a:r>
            <a:r>
              <a:rPr lang="ru-RU" sz="2400" dirty="0">
                <a:latin typeface="Bookman Old Style" panose="02050604050505020204" pitchFamily="18" charset="0"/>
              </a:rPr>
              <a:t>, </a:t>
            </a:r>
            <a:r>
              <a:rPr lang="ru-RU" sz="2400" dirty="0" err="1">
                <a:latin typeface="Bookman Old Style" panose="02050604050505020204" pitchFamily="18" charset="0"/>
              </a:rPr>
              <a:t>сондай-ақ</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пайдаланушылардың</a:t>
            </a:r>
            <a:r>
              <a:rPr lang="ru-RU" sz="2400" dirty="0">
                <a:latin typeface="Bookman Old Style" panose="02050604050505020204" pitchFamily="18" charset="0"/>
              </a:rPr>
              <a:t> </a:t>
            </a:r>
            <a:r>
              <a:rPr lang="ru-RU" sz="2400" dirty="0" err="1">
                <a:latin typeface="Bookman Old Style" panose="02050604050505020204" pitchFamily="18" charset="0"/>
              </a:rPr>
              <a:t>құқықтарын</a:t>
            </a:r>
            <a:r>
              <a:rPr lang="ru-RU" sz="2400" dirty="0">
                <a:latin typeface="Bookman Old Style" panose="02050604050505020204" pitchFamily="18" charset="0"/>
              </a:rPr>
              <a:t> </a:t>
            </a:r>
            <a:r>
              <a:rPr lang="ru-RU" sz="2400" dirty="0" err="1">
                <a:latin typeface="Bookman Old Style" panose="02050604050505020204" pitchFamily="18" charset="0"/>
              </a:rPr>
              <a:t>қорғау</a:t>
            </a:r>
            <a:r>
              <a:rPr lang="ru-RU" sz="2400" dirty="0">
                <a:latin typeface="Bookman Old Style" panose="02050604050505020204" pitchFamily="18" charset="0"/>
              </a:rPr>
              <a:t> </a:t>
            </a:r>
            <a:r>
              <a:rPr lang="ru-RU" sz="2400" dirty="0" err="1">
                <a:latin typeface="Bookman Old Style" panose="02050604050505020204" pitchFamily="18" charset="0"/>
              </a:rPr>
              <a:t>мақсатында</a:t>
            </a:r>
            <a:r>
              <a:rPr lang="ru-RU" sz="2400" dirty="0">
                <a:latin typeface="Bookman Old Style" panose="02050604050505020204" pitchFamily="18" charset="0"/>
              </a:rPr>
              <a:t> </a:t>
            </a:r>
            <a:r>
              <a:rPr lang="ru-RU" sz="2400" dirty="0" err="1">
                <a:latin typeface="Bookman Old Style" panose="02050604050505020204" pitchFamily="18" charset="0"/>
              </a:rPr>
              <a:t>пайдаланады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иелері</a:t>
            </a:r>
            <a:r>
              <a:rPr lang="ru-RU" sz="2400" dirty="0">
                <a:latin typeface="Bookman Old Style" panose="02050604050505020204" pitchFamily="18" charset="0"/>
              </a:rPr>
              <a:t>. </a:t>
            </a:r>
            <a:r>
              <a:rPr lang="ru-RU" sz="2400" dirty="0" err="1">
                <a:latin typeface="Bookman Old Style" panose="02050604050505020204" pitchFamily="18" charset="0"/>
              </a:rPr>
              <a:t>Сондықтан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ақпараты</a:t>
            </a:r>
            <a:r>
              <a:rPr lang="ru-RU" sz="2400" dirty="0">
                <a:latin typeface="Bookman Old Style" panose="02050604050505020204" pitchFamily="18" charset="0"/>
              </a:rPr>
              <a:t> тек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ғана</a:t>
            </a:r>
            <a:r>
              <a:rPr lang="ru-RU" sz="2400" dirty="0">
                <a:latin typeface="Bookman Old Style" panose="02050604050505020204" pitchFamily="18" charset="0"/>
              </a:rPr>
              <a:t> </a:t>
            </a:r>
            <a:r>
              <a:rPr lang="ru-RU" sz="2400" dirty="0" err="1">
                <a:latin typeface="Bookman Old Style" panose="02050604050505020204" pitchFamily="18" charset="0"/>
              </a:rPr>
              <a:t>емес</a:t>
            </a:r>
            <a:r>
              <a:rPr lang="ru-RU" sz="2400" dirty="0">
                <a:latin typeface="Bookman Old Style" panose="02050604050505020204" pitchFamily="18" charset="0"/>
              </a:rPr>
              <a:t>, </a:t>
            </a:r>
            <a:r>
              <a:rPr lang="ru-RU" sz="2400" dirty="0" err="1">
                <a:latin typeface="Bookman Old Style" panose="02050604050505020204" pitchFamily="18" charset="0"/>
              </a:rPr>
              <a:t>сонымен</a:t>
            </a:r>
            <a:r>
              <a:rPr lang="ru-RU" sz="2400" dirty="0">
                <a:latin typeface="Bookman Old Style" panose="02050604050505020204" pitchFamily="18" charset="0"/>
              </a:rPr>
              <a:t> </a:t>
            </a:r>
            <a:r>
              <a:rPr lang="ru-RU" sz="2400" dirty="0" err="1">
                <a:latin typeface="Bookman Old Style" panose="02050604050505020204" pitchFamily="18" charset="0"/>
              </a:rPr>
              <a:t>қатар</a:t>
            </a:r>
            <a:r>
              <a:rPr lang="ru-RU" sz="2400" dirty="0">
                <a:latin typeface="Bookman Old Style" panose="02050604050505020204" pitchFamily="18" charset="0"/>
              </a:rPr>
              <a:t> </a:t>
            </a:r>
            <a:r>
              <a:rPr lang="ru-RU" sz="2400" dirty="0" err="1">
                <a:latin typeface="Bookman Old Style" panose="02050604050505020204" pitchFamily="18" charset="0"/>
              </a:rPr>
              <a:t>заңдық</a:t>
            </a:r>
            <a:r>
              <a:rPr lang="ru-RU" sz="2400" dirty="0">
                <a:latin typeface="Bookman Old Style" panose="02050604050505020204" pitchFamily="18" charset="0"/>
              </a:rPr>
              <a:t> </a:t>
            </a:r>
            <a:r>
              <a:rPr lang="ru-RU" sz="2400" dirty="0" err="1">
                <a:latin typeface="Bookman Old Style" panose="02050604050505020204" pitchFamily="18" charset="0"/>
              </a:rPr>
              <a:t>маңызы</a:t>
            </a:r>
            <a:r>
              <a:rPr lang="ru-RU" sz="2400" dirty="0">
                <a:latin typeface="Bookman Old Style" panose="02050604050505020204" pitchFamily="18" charset="0"/>
              </a:rPr>
              <a:t> бар.</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20665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smtClean="0">
                <a:latin typeface="Bookman Old Style" panose="02050604050505020204" pitchFamily="18" charset="0"/>
              </a:rPr>
              <a:t>кадастры, </a:t>
            </a:r>
            <a:r>
              <a:rPr lang="ru-RU" sz="2400" dirty="0" err="1">
                <a:latin typeface="Bookman Old Style" panose="02050604050505020204" pitchFamily="18" charset="0"/>
              </a:rPr>
              <a:t>ең</a:t>
            </a:r>
            <a:r>
              <a:rPr lang="ru-RU" sz="2400" dirty="0">
                <a:latin typeface="Bookman Old Style" panose="02050604050505020204" pitchFamily="18" charset="0"/>
              </a:rPr>
              <a:t> </a:t>
            </a:r>
            <a:r>
              <a:rPr lang="ru-RU" sz="2400" dirty="0" err="1">
                <a:latin typeface="Bookman Old Style" panose="02050604050505020204" pitchFamily="18" charset="0"/>
              </a:rPr>
              <a:t>алдымен</a:t>
            </a:r>
            <a:r>
              <a:rPr lang="ru-RU" sz="2400" dirty="0">
                <a:latin typeface="Bookman Old Style" panose="02050604050505020204" pitchFamily="18" charset="0"/>
              </a:rPr>
              <a:t> </a:t>
            </a:r>
            <a:r>
              <a:rPr lang="ru-RU" sz="2400" dirty="0" err="1">
                <a:latin typeface="Bookman Old Style" panose="02050604050505020204" pitchFamily="18" charset="0"/>
              </a:rPr>
              <a:t>ауыл</a:t>
            </a:r>
            <a:r>
              <a:rPr lang="ru-RU" sz="2400" dirty="0">
                <a:latin typeface="Bookman Old Style" panose="02050604050505020204" pitchFamily="18" charset="0"/>
              </a:rPr>
              <a:t> </a:t>
            </a:r>
            <a:r>
              <a:rPr lang="ru-RU" sz="2400" dirty="0" err="1">
                <a:latin typeface="Bookman Old Style" panose="02050604050505020204" pitchFamily="18" charset="0"/>
              </a:rPr>
              <a:t>шаруашылығы</a:t>
            </a:r>
            <a:r>
              <a:rPr lang="ru-RU" sz="2400" dirty="0">
                <a:latin typeface="Bookman Old Style" panose="02050604050505020204" pitchFamily="18" charset="0"/>
              </a:rPr>
              <a:t> </a:t>
            </a:r>
            <a:r>
              <a:rPr lang="ru-RU" sz="2400" dirty="0" err="1" smtClean="0">
                <a:latin typeface="Bookman Old Style" panose="02050604050505020204" pitchFamily="18" charset="0"/>
              </a:rPr>
              <a:t>кәсіпорындарының</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шаруашылық</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қызметінде</a:t>
            </a:r>
            <a:r>
              <a:rPr lang="ru-RU" sz="2400" dirty="0" smtClean="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a:t>
            </a:r>
            <a:r>
              <a:rPr lang="ru-RU" sz="2400" dirty="0" err="1">
                <a:latin typeface="Bookman Old Style" panose="02050604050505020204" pitchFamily="18" charset="0"/>
              </a:rPr>
              <a:t>тиімділігін</a:t>
            </a:r>
            <a:r>
              <a:rPr lang="ru-RU" sz="2400" dirty="0">
                <a:latin typeface="Bookman Old Style" panose="02050604050505020204" pitchFamily="18" charset="0"/>
              </a:rPr>
              <a:t> </a:t>
            </a:r>
            <a:r>
              <a:rPr lang="ru-RU" sz="2400" dirty="0" err="1">
                <a:latin typeface="Bookman Old Style" panose="02050604050505020204" pitchFamily="18" charset="0"/>
              </a:rPr>
              <a:t>талдау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үлкен</a:t>
            </a:r>
            <a:r>
              <a:rPr lang="ru-RU" sz="2400" dirty="0">
                <a:latin typeface="Bookman Old Style" panose="02050604050505020204" pitchFamily="18" charset="0"/>
              </a:rPr>
              <a:t> </a:t>
            </a:r>
            <a:r>
              <a:rPr lang="ru-RU" sz="2400" dirty="0" err="1">
                <a:latin typeface="Bookman Old Style" panose="02050604050505020204" pitchFamily="18" charset="0"/>
              </a:rPr>
              <a:t>маңызға</a:t>
            </a:r>
            <a:r>
              <a:rPr lang="ru-RU" sz="2400" dirty="0">
                <a:latin typeface="Bookman Old Style" panose="02050604050505020204" pitchFamily="18" charset="0"/>
              </a:rPr>
              <a:t> </a:t>
            </a:r>
            <a:r>
              <a:rPr lang="ru-RU" sz="2400" dirty="0" err="1">
                <a:latin typeface="Bookman Old Style" panose="02050604050505020204" pitchFamily="18" charset="0"/>
              </a:rPr>
              <a:t>ие</a:t>
            </a:r>
            <a:r>
              <a:rPr lang="ru-RU" sz="2400" dirty="0">
                <a:latin typeface="Bookman Old Style" panose="02050604050505020204" pitchFamily="18" charset="0"/>
              </a:rPr>
              <a:t>. </a:t>
            </a:r>
            <a:r>
              <a:rPr lang="ru-RU" sz="2400" dirty="0" err="1">
                <a:latin typeface="Bookman Old Style" panose="02050604050505020204" pitchFamily="18" charset="0"/>
              </a:rPr>
              <a:t>Осыған</a:t>
            </a:r>
            <a:r>
              <a:rPr lang="ru-RU" sz="2400" dirty="0">
                <a:latin typeface="Bookman Old Style" panose="02050604050505020204" pitchFamily="18" charset="0"/>
              </a:rPr>
              <a:t> </a:t>
            </a:r>
            <a:r>
              <a:rPr lang="ru-RU" sz="2400" dirty="0" err="1">
                <a:latin typeface="Bookman Old Style" panose="02050604050505020204" pitchFamily="18" charset="0"/>
              </a:rPr>
              <a:t>байланысты</a:t>
            </a:r>
            <a:r>
              <a:rPr lang="ru-RU" sz="2400" dirty="0">
                <a:latin typeface="Bookman Old Style" panose="02050604050505020204" pitchFamily="18" charset="0"/>
              </a:rPr>
              <a:t> </a:t>
            </a:r>
            <a:r>
              <a:rPr lang="ru-RU" sz="2400" dirty="0" err="1">
                <a:latin typeface="Bookman Old Style" panose="02050604050505020204" pitchFamily="18" charset="0"/>
              </a:rPr>
              <a:t>ауыл</a:t>
            </a:r>
            <a:r>
              <a:rPr lang="ru-RU" sz="2400" dirty="0">
                <a:latin typeface="Bookman Old Style" panose="02050604050505020204" pitchFamily="18" charset="0"/>
              </a:rPr>
              <a:t> </a:t>
            </a:r>
            <a:r>
              <a:rPr lang="ru-RU" sz="2400" dirty="0" err="1">
                <a:latin typeface="Bookman Old Style" panose="02050604050505020204" pitchFamily="18" charset="0"/>
              </a:rPr>
              <a:t>шаруашылығы</a:t>
            </a:r>
            <a:r>
              <a:rPr lang="ru-RU" sz="2400" dirty="0">
                <a:latin typeface="Bookman Old Style" panose="02050604050505020204" pitchFamily="18" charset="0"/>
              </a:rPr>
              <a:t> </a:t>
            </a:r>
            <a:r>
              <a:rPr lang="ru-RU" sz="2400" dirty="0" err="1">
                <a:latin typeface="Bookman Old Style" panose="02050604050505020204" pitchFamily="18" charset="0"/>
              </a:rPr>
              <a:t>алқаптарының</a:t>
            </a:r>
            <a:r>
              <a:rPr lang="ru-RU" sz="2400" dirty="0">
                <a:latin typeface="Bookman Old Style" panose="02050604050505020204" pitchFamily="18" charset="0"/>
              </a:rPr>
              <a:t> </a:t>
            </a:r>
            <a:r>
              <a:rPr lang="ru-RU" sz="2400" dirty="0" err="1">
                <a:latin typeface="Bookman Old Style" panose="02050604050505020204" pitchFamily="18" charset="0"/>
              </a:rPr>
              <a:t>көлемі</a:t>
            </a:r>
            <a:r>
              <a:rPr lang="ru-RU" sz="2400" dirty="0">
                <a:latin typeface="Bookman Old Style" panose="02050604050505020204" pitchFamily="18" charset="0"/>
              </a:rPr>
              <a:t> мен </a:t>
            </a:r>
            <a:r>
              <a:rPr lang="ru-RU" sz="2400" dirty="0" err="1">
                <a:latin typeface="Bookman Old Style" panose="02050604050505020204" pitchFamily="18" charset="0"/>
              </a:rPr>
              <a:t>жай-күйін</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ғана</a:t>
            </a:r>
            <a:r>
              <a:rPr lang="ru-RU" sz="2400" dirty="0">
                <a:latin typeface="Bookman Old Style" panose="02050604050505020204" pitchFamily="18" charset="0"/>
              </a:rPr>
              <a:t> </a:t>
            </a:r>
            <a:r>
              <a:rPr lang="ru-RU" sz="2400" dirty="0" err="1">
                <a:latin typeface="Bookman Old Style" panose="02050604050505020204" pitchFamily="18" charset="0"/>
              </a:rPr>
              <a:t>емес</a:t>
            </a:r>
            <a:r>
              <a:rPr lang="ru-RU" sz="2400" dirty="0">
                <a:latin typeface="Bookman Old Style" panose="02050604050505020204" pitchFamily="18" charset="0"/>
              </a:rPr>
              <a:t>, </a:t>
            </a:r>
            <a:r>
              <a:rPr lang="ru-RU" sz="2400" dirty="0" err="1">
                <a:latin typeface="Bookman Old Style" panose="02050604050505020204" pitchFamily="18" charset="0"/>
              </a:rPr>
              <a:t>сонымен</a:t>
            </a:r>
            <a:r>
              <a:rPr lang="ru-RU" sz="2400" dirty="0">
                <a:latin typeface="Bookman Old Style" panose="02050604050505020204" pitchFamily="18" charset="0"/>
              </a:rPr>
              <a:t> </a:t>
            </a:r>
            <a:r>
              <a:rPr lang="ru-RU" sz="2400" dirty="0" err="1">
                <a:latin typeface="Bookman Old Style" panose="02050604050505020204" pitchFamily="18" charset="0"/>
              </a:rPr>
              <a:t>қатар</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өнімділігін</a:t>
            </a:r>
            <a:r>
              <a:rPr lang="ru-RU" sz="2400" dirty="0">
                <a:latin typeface="Bookman Old Style" panose="02050604050505020204" pitchFamily="18" charset="0"/>
              </a:rPr>
              <a:t>, </a:t>
            </a:r>
            <a:r>
              <a:rPr lang="ru-RU" sz="2400" dirty="0" err="1">
                <a:latin typeface="Bookman Old Style" panose="02050604050505020204" pitchFamily="18" charset="0"/>
              </a:rPr>
              <a:t>жеке</a:t>
            </a:r>
            <a:r>
              <a:rPr lang="ru-RU" sz="2400" dirty="0">
                <a:latin typeface="Bookman Old Style" panose="02050604050505020204" pitchFamily="18" charset="0"/>
              </a:rPr>
              <a:t> </a:t>
            </a:r>
            <a:r>
              <a:rPr lang="ru-RU" sz="2400" dirty="0" err="1">
                <a:latin typeface="Bookman Old Style" panose="02050604050505020204" pitchFamily="18" charset="0"/>
              </a:rPr>
              <a:t>ауылшаруашылық</a:t>
            </a:r>
            <a:r>
              <a:rPr lang="ru-RU" sz="2400" dirty="0">
                <a:latin typeface="Bookman Old Style" panose="02050604050505020204" pitchFamily="18" charset="0"/>
              </a:rPr>
              <a:t> </a:t>
            </a:r>
            <a:r>
              <a:rPr lang="ru-RU" sz="2400" dirty="0" err="1">
                <a:latin typeface="Bookman Old Style" panose="02050604050505020204" pitchFamily="18" charset="0"/>
              </a:rPr>
              <a:t>дақылдарын</a:t>
            </a:r>
            <a:r>
              <a:rPr lang="ru-RU" sz="2400" dirty="0">
                <a:latin typeface="Bookman Old Style" panose="02050604050505020204" pitchFamily="18" charset="0"/>
              </a:rPr>
              <a:t> </a:t>
            </a:r>
            <a:r>
              <a:rPr lang="ru-RU" sz="2400" dirty="0" err="1">
                <a:latin typeface="Bookman Old Style" panose="02050604050505020204" pitchFamily="18" charset="0"/>
              </a:rPr>
              <a:t>өндірудің</a:t>
            </a:r>
            <a:r>
              <a:rPr lang="ru-RU" sz="2400" dirty="0">
                <a:latin typeface="Bookman Old Style" panose="02050604050505020204" pitchFamily="18" charset="0"/>
              </a:rPr>
              <a:t> </a:t>
            </a:r>
            <a:r>
              <a:rPr lang="ru-RU" sz="2400" dirty="0" err="1">
                <a:latin typeface="Bookman Old Style" panose="02050604050505020204" pitchFamily="18" charset="0"/>
              </a:rPr>
              <a:t>тиімділігі</a:t>
            </a:r>
            <a:r>
              <a:rPr lang="ru-RU" sz="2400" dirty="0">
                <a:latin typeface="Bookman Old Style" panose="02050604050505020204" pitchFamily="18" charset="0"/>
              </a:rPr>
              <a:t> </a:t>
            </a:r>
            <a:r>
              <a:rPr lang="ru-RU" sz="2400" dirty="0" err="1">
                <a:latin typeface="Bookman Old Style" panose="02050604050505020204" pitchFamily="18" charset="0"/>
              </a:rPr>
              <a:t>тұрғысынан</a:t>
            </a:r>
            <a:r>
              <a:rPr lang="ru-RU" sz="2400" dirty="0">
                <a:latin typeface="Bookman Old Style" panose="02050604050505020204" pitchFamily="18" charset="0"/>
              </a:rPr>
              <a:t> </a:t>
            </a:r>
            <a:r>
              <a:rPr lang="ru-RU" sz="2400" dirty="0" err="1">
                <a:latin typeface="Bookman Old Style" panose="02050604050505020204" pitchFamily="18" charset="0"/>
              </a:rPr>
              <a:t>салыстырмалы</a:t>
            </a:r>
            <a:r>
              <a:rPr lang="ru-RU" sz="2400" dirty="0">
                <a:latin typeface="Bookman Old Style" panose="02050604050505020204" pitchFamily="18" charset="0"/>
              </a:rPr>
              <a:t> </a:t>
            </a:r>
            <a:r>
              <a:rPr lang="ru-RU" sz="2400" dirty="0" err="1">
                <a:latin typeface="Bookman Old Style" panose="02050604050505020204" pitchFamily="18" charset="0"/>
              </a:rPr>
              <a:t>түрде</a:t>
            </a:r>
            <a:r>
              <a:rPr lang="ru-RU" sz="2400" dirty="0">
                <a:latin typeface="Bookman Old Style" panose="02050604050505020204" pitchFamily="18" charset="0"/>
              </a:rPr>
              <a:t> </a:t>
            </a:r>
            <a:r>
              <a:rPr lang="ru-RU" sz="2400" dirty="0" err="1">
                <a:latin typeface="Bookman Old Style" panose="02050604050505020204" pitchFamily="18" charset="0"/>
              </a:rPr>
              <a:t>бағалау</a:t>
            </a:r>
            <a:r>
              <a:rPr lang="ru-RU" sz="2400" dirty="0">
                <a:latin typeface="Bookman Old Style" panose="02050604050505020204" pitchFamily="18" charset="0"/>
              </a:rPr>
              <a:t> </a:t>
            </a:r>
            <a:r>
              <a:rPr lang="ru-RU" sz="2400" dirty="0" err="1">
                <a:latin typeface="Bookman Old Style" panose="02050604050505020204" pitchFamily="18" charset="0"/>
              </a:rPr>
              <a:t>қажеттілігі</a:t>
            </a:r>
            <a:r>
              <a:rPr lang="ru-RU" sz="2400" dirty="0">
                <a:latin typeface="Bookman Old Style" panose="02050604050505020204" pitchFamily="18" charset="0"/>
              </a:rPr>
              <a:t> </a:t>
            </a:r>
            <a:r>
              <a:rPr lang="ru-RU" sz="2400" dirty="0" err="1">
                <a:latin typeface="Bookman Old Style" panose="02050604050505020204" pitchFamily="18" charset="0"/>
              </a:rPr>
              <a:t>туындайды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салығын</a:t>
            </a:r>
            <a:r>
              <a:rPr lang="ru-RU" sz="2400" dirty="0">
                <a:latin typeface="Bookman Old Style" panose="02050604050505020204" pitchFamily="18" charset="0"/>
              </a:rPr>
              <a:t>, рента </a:t>
            </a:r>
            <a:r>
              <a:rPr lang="ru-RU" sz="2400" dirty="0" err="1">
                <a:latin typeface="Bookman Old Style" panose="02050604050505020204" pitchFamily="18" charset="0"/>
              </a:rPr>
              <a:t>төлемін</a:t>
            </a:r>
            <a:r>
              <a:rPr lang="ru-RU" sz="2400" dirty="0">
                <a:latin typeface="Bookman Old Style" panose="02050604050505020204" pitchFamily="18" charset="0"/>
              </a:rPr>
              <a:t> </a:t>
            </a:r>
            <a:r>
              <a:rPr lang="ru-RU" sz="2400" dirty="0" err="1">
                <a:latin typeface="Bookman Old Style" panose="02050604050505020204" pitchFamily="18" charset="0"/>
              </a:rPr>
              <a:t>дұрыс</a:t>
            </a:r>
            <a:r>
              <a:rPr lang="ru-RU" sz="2400" dirty="0">
                <a:latin typeface="Bookman Old Style" panose="02050604050505020204" pitchFamily="18" charset="0"/>
              </a:rPr>
              <a:t> </a:t>
            </a:r>
            <a:r>
              <a:rPr lang="ru-RU" sz="2400" dirty="0" err="1">
                <a:latin typeface="Bookman Old Style" panose="02050604050505020204" pitchFamily="18" charset="0"/>
              </a:rPr>
              <a:t>есептеуде</a:t>
            </a:r>
            <a:r>
              <a:rPr lang="ru-RU" sz="2400" dirty="0">
                <a:latin typeface="Bookman Old Style" panose="02050604050505020204" pitchFamily="18" charset="0"/>
              </a:rPr>
              <a:t>, </a:t>
            </a:r>
            <a:r>
              <a:rPr lang="ru-RU" sz="2400" dirty="0" err="1">
                <a:latin typeface="Bookman Old Style" panose="02050604050505020204" pitchFamily="18" charset="0"/>
              </a:rPr>
              <a:t>алып</a:t>
            </a:r>
            <a:r>
              <a:rPr lang="ru-RU" sz="2400" dirty="0">
                <a:latin typeface="Bookman Old Style" panose="02050604050505020204" pitchFamily="18" charset="0"/>
              </a:rPr>
              <a:t> </a:t>
            </a:r>
            <a:r>
              <a:rPr lang="ru-RU" sz="2400" dirty="0" err="1">
                <a:latin typeface="Bookman Old Style" panose="02050604050505020204" pitchFamily="18" charset="0"/>
              </a:rPr>
              <a:t>қою</a:t>
            </a:r>
            <a:r>
              <a:rPr lang="ru-RU" sz="2400" dirty="0">
                <a:latin typeface="Bookman Old Style" panose="02050604050505020204" pitchFamily="18" charset="0"/>
              </a:rPr>
              <a:t> </a:t>
            </a:r>
            <a:r>
              <a:rPr lang="ru-RU" sz="2400" dirty="0" err="1">
                <a:latin typeface="Bookman Old Style" panose="02050604050505020204" pitchFamily="18" charset="0"/>
              </a:rPr>
              <a:t>кезінде</a:t>
            </a:r>
            <a:r>
              <a:rPr lang="ru-RU" sz="2400" dirty="0">
                <a:latin typeface="Bookman Old Style" panose="02050604050505020204" pitchFamily="18" charset="0"/>
              </a:rPr>
              <a:t> </a:t>
            </a:r>
            <a:r>
              <a:rPr lang="ru-RU" sz="2400" dirty="0" err="1">
                <a:latin typeface="Bookman Old Style" panose="02050604050505020204" pitchFamily="18" charset="0"/>
              </a:rPr>
              <a:t>келтірілген</a:t>
            </a:r>
            <a:r>
              <a:rPr lang="ru-RU" sz="2400" dirty="0">
                <a:latin typeface="Bookman Old Style" panose="02050604050505020204" pitchFamily="18" charset="0"/>
              </a:rPr>
              <a:t> </a:t>
            </a:r>
            <a:r>
              <a:rPr lang="ru-RU" sz="2400" dirty="0" err="1">
                <a:latin typeface="Bookman Old Style" panose="02050604050505020204" pitchFamily="18" charset="0"/>
              </a:rPr>
              <a:t>зиянның</a:t>
            </a:r>
            <a:r>
              <a:rPr lang="ru-RU" sz="2400" dirty="0">
                <a:latin typeface="Bookman Old Style" panose="02050604050505020204" pitchFamily="18" charset="0"/>
              </a:rPr>
              <a:t> </a:t>
            </a:r>
            <a:r>
              <a:rPr lang="ru-RU" sz="2400" dirty="0" err="1">
                <a:latin typeface="Bookman Old Style" panose="02050604050505020204" pitchFamily="18" charset="0"/>
              </a:rPr>
              <a:t>орнын</a:t>
            </a:r>
            <a:r>
              <a:rPr lang="ru-RU" sz="2400" dirty="0">
                <a:latin typeface="Bookman Old Style" panose="02050604050505020204" pitchFamily="18" charset="0"/>
              </a:rPr>
              <a:t> </a:t>
            </a:r>
            <a:r>
              <a:rPr lang="ru-RU" sz="2400" dirty="0" err="1">
                <a:latin typeface="Bookman Old Style" panose="02050604050505020204" pitchFamily="18" charset="0"/>
              </a:rPr>
              <a:t>толтыру</a:t>
            </a:r>
            <a:r>
              <a:rPr lang="ru-RU" sz="2400" dirty="0">
                <a:latin typeface="Bookman Old Style" panose="02050604050505020204" pitchFamily="18" charset="0"/>
              </a:rPr>
              <a:t> </a:t>
            </a:r>
            <a:r>
              <a:rPr lang="ru-RU" sz="2400" dirty="0" err="1">
                <a:latin typeface="Bookman Old Style" panose="02050604050505020204" pitchFamily="18" charset="0"/>
              </a:rPr>
              <a:t>мөлшерін</a:t>
            </a:r>
            <a:r>
              <a:rPr lang="ru-RU" sz="2400" dirty="0">
                <a:latin typeface="Bookman Old Style" panose="02050604050505020204" pitchFamily="18" charset="0"/>
              </a:rPr>
              <a:t> </a:t>
            </a:r>
            <a:r>
              <a:rPr lang="ru-RU" sz="2400" dirty="0" err="1">
                <a:latin typeface="Bookman Old Style" panose="02050604050505020204" pitchFamily="18" charset="0"/>
              </a:rPr>
              <a:t>анықтауда</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855403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200" dirty="0" err="1">
                <a:latin typeface="Bookman Old Style" panose="02050604050505020204" pitchFamily="18" charset="0"/>
              </a:rPr>
              <a:t>Қазақстандағы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мақсаты</a:t>
            </a:r>
            <a:r>
              <a:rPr lang="ru-RU" sz="2200" dirty="0">
                <a:latin typeface="Bookman Old Style" panose="02050604050505020204" pitchFamily="18" charset="0"/>
              </a:rPr>
              <a:t> </a:t>
            </a:r>
            <a:r>
              <a:rPr lang="ru-RU" sz="2200" dirty="0" err="1" smtClean="0">
                <a:latin typeface="Bookman Old Style" panose="02050604050505020204" pitchFamily="18" charset="0"/>
              </a:rPr>
              <a:t>оның</a:t>
            </a:r>
            <a:r>
              <a:rPr lang="ru-RU" sz="2200" dirty="0" smtClean="0">
                <a:latin typeface="Bookman Old Style" panose="02050604050505020204" pitchFamily="18" charset="0"/>
              </a:rPr>
              <a:t> </a:t>
            </a:r>
            <a:r>
              <a:rPr lang="ru-RU" sz="2200" dirty="0" err="1">
                <a:latin typeface="Bookman Old Style" panose="02050604050505020204" pitchFamily="18" charset="0"/>
              </a:rPr>
              <a:t>міндеттері</a:t>
            </a:r>
            <a:r>
              <a:rPr lang="ru-RU" sz="2200" dirty="0">
                <a:latin typeface="Bookman Old Style" panose="02050604050505020204" pitchFamily="18" charset="0"/>
              </a:rPr>
              <a:t> мен </a:t>
            </a:r>
            <a:r>
              <a:rPr lang="ru-RU" sz="2200" dirty="0" err="1">
                <a:latin typeface="Bookman Old Style" panose="02050604050505020204" pitchFamily="18" charset="0"/>
              </a:rPr>
              <a:t>мазмұнын</a:t>
            </a:r>
            <a:r>
              <a:rPr lang="ru-RU" sz="2200" dirty="0">
                <a:latin typeface="Bookman Old Style" panose="02050604050505020204" pitchFamily="18" charset="0"/>
              </a:rPr>
              <a:t> </a:t>
            </a:r>
            <a:r>
              <a:rPr lang="ru-RU" sz="2200" dirty="0" err="1">
                <a:latin typeface="Bookman Old Style" panose="02050604050505020204" pitchFamily="18" charset="0"/>
              </a:rPr>
              <a:t>анықтайды</a:t>
            </a:r>
            <a:r>
              <a:rPr lang="ru-RU" sz="2200" dirty="0">
                <a:latin typeface="Bookman Old Style" panose="02050604050505020204" pitchFamily="18" charset="0"/>
              </a:rPr>
              <a:t>. Кадастр </a:t>
            </a:r>
            <a:r>
              <a:rPr lang="ru-RU" sz="2200" dirty="0" err="1">
                <a:latin typeface="Bookman Old Style" panose="02050604050505020204" pitchFamily="18" charset="0"/>
              </a:rPr>
              <a:t>жүйесінің</a:t>
            </a:r>
            <a:r>
              <a:rPr lang="ru-RU" sz="2200" dirty="0">
                <a:latin typeface="Bookman Old Style" panose="02050604050505020204" pitchFamily="18" charset="0"/>
              </a:rPr>
              <a:t> </a:t>
            </a:r>
            <a:r>
              <a:rPr lang="ru-RU" sz="2200" dirty="0" err="1">
                <a:latin typeface="Bookman Old Style" panose="02050604050505020204" pitchFamily="18" charset="0"/>
              </a:rPr>
              <a:t>біртұтастығы</a:t>
            </a:r>
            <a:r>
              <a:rPr lang="ru-RU" sz="2200" dirty="0">
                <a:latin typeface="Bookman Old Style" panose="02050604050505020204" pitchFamily="18" charset="0"/>
              </a:rPr>
              <a:t>, </a:t>
            </a:r>
            <a:r>
              <a:rPr lang="ru-RU" sz="2200" dirty="0" err="1">
                <a:latin typeface="Bookman Old Style" panose="02050604050505020204" pitchFamily="18" charset="0"/>
              </a:rPr>
              <a:t>өз</a:t>
            </a:r>
            <a:r>
              <a:rPr lang="ru-RU" sz="2200" dirty="0">
                <a:latin typeface="Bookman Old Style" panose="02050604050505020204" pitchFamily="18" charset="0"/>
              </a:rPr>
              <a:t> </a:t>
            </a:r>
            <a:r>
              <a:rPr lang="ru-RU" sz="2200" dirty="0" err="1">
                <a:latin typeface="Bookman Old Style" panose="02050604050505020204" pitchFamily="18" charset="0"/>
              </a:rPr>
              <a:t>кезегінде</a:t>
            </a:r>
            <a:r>
              <a:rPr lang="ru-RU" sz="2200" dirty="0">
                <a:latin typeface="Bookman Old Style" panose="02050604050505020204" pitchFamily="18" charset="0"/>
              </a:rPr>
              <a:t>, </a:t>
            </a:r>
            <a:r>
              <a:rPr lang="ru-RU" sz="2200" dirty="0" err="1">
                <a:latin typeface="Bookman Old Style" panose="02050604050505020204" pitchFamily="18" charset="0"/>
              </a:rPr>
              <a:t>әрбір</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учаскесінен</a:t>
            </a:r>
            <a:r>
              <a:rPr lang="ru-RU" sz="2200" dirty="0">
                <a:latin typeface="Bookman Old Style" panose="02050604050505020204" pitchFamily="18" charset="0"/>
              </a:rPr>
              <a:t> </a:t>
            </a:r>
            <a:r>
              <a:rPr lang="ru-RU" sz="2200" dirty="0" err="1">
                <a:latin typeface="Bookman Old Style" panose="02050604050505020204" pitchFamily="18" charset="0"/>
              </a:rPr>
              <a:t>бастап</a:t>
            </a:r>
            <a:r>
              <a:rPr lang="ru-RU" sz="2200" dirty="0">
                <a:latin typeface="Bookman Old Style" panose="02050604050505020204" pitchFamily="18" charset="0"/>
              </a:rPr>
              <a:t>, </a:t>
            </a:r>
            <a:r>
              <a:rPr lang="ru-RU" sz="2200" dirty="0" err="1">
                <a:latin typeface="Bookman Old Style" panose="02050604050505020204" pitchFamily="18" charset="0"/>
              </a:rPr>
              <a:t>жалпы</a:t>
            </a:r>
            <a:r>
              <a:rPr lang="ru-RU" sz="2200" dirty="0">
                <a:latin typeface="Bookman Old Style" panose="02050604050505020204" pitchFamily="18" charset="0"/>
              </a:rPr>
              <a:t> </a:t>
            </a:r>
            <a:r>
              <a:rPr lang="ru-RU" sz="2200" dirty="0" err="1">
                <a:latin typeface="Bookman Old Style" panose="02050604050505020204" pitchFamily="18" charset="0"/>
              </a:rPr>
              <a:t>мемлекетке</a:t>
            </a:r>
            <a:r>
              <a:rPr lang="ru-RU" sz="2200" dirty="0">
                <a:latin typeface="Bookman Old Style" panose="02050604050505020204" pitchFamily="18" charset="0"/>
              </a:rPr>
              <a:t> </a:t>
            </a:r>
            <a:r>
              <a:rPr lang="ru-RU" sz="2200" dirty="0" err="1">
                <a:latin typeface="Bookman Old Style" panose="02050604050505020204" pitchFamily="18" charset="0"/>
              </a:rPr>
              <a:t>дейін</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деңгейде</a:t>
            </a:r>
            <a:r>
              <a:rPr lang="ru-RU" sz="2200" dirty="0">
                <a:latin typeface="Bookman Old Style" panose="02050604050505020204" pitchFamily="18" charset="0"/>
              </a:rPr>
              <a:t> оны </a:t>
            </a:r>
            <a:r>
              <a:rPr lang="ru-RU" sz="2200" dirty="0" err="1">
                <a:latin typeface="Bookman Old Style" panose="02050604050505020204" pitchFamily="18" charset="0"/>
              </a:rPr>
              <a:t>жүргізудің</a:t>
            </a:r>
            <a:r>
              <a:rPr lang="ru-RU" sz="2200" dirty="0">
                <a:latin typeface="Bookman Old Style" panose="02050604050505020204" pitchFamily="18" charset="0"/>
              </a:rPr>
              <a:t> </a:t>
            </a:r>
            <a:r>
              <a:rPr lang="ru-RU" sz="2200" dirty="0" err="1">
                <a:latin typeface="Bookman Old Style" panose="02050604050505020204" pitchFamily="18" charset="0"/>
              </a:rPr>
              <a:t>әдістері</a:t>
            </a:r>
            <a:r>
              <a:rPr lang="ru-RU" sz="2200" dirty="0">
                <a:latin typeface="Bookman Old Style" panose="02050604050505020204" pitchFamily="18" charset="0"/>
              </a:rPr>
              <a:t> мен </a:t>
            </a:r>
            <a:r>
              <a:rPr lang="ru-RU" sz="2200" dirty="0" err="1">
                <a:latin typeface="Bookman Old Style" panose="02050604050505020204" pitchFamily="18" charset="0"/>
              </a:rPr>
              <a:t>сәйкес</a:t>
            </a:r>
            <a:r>
              <a:rPr lang="ru-RU" sz="2200" dirty="0">
                <a:latin typeface="Bookman Old Style" panose="02050604050505020204" pitchFamily="18" charset="0"/>
              </a:rPr>
              <a:t> </a:t>
            </a:r>
            <a:r>
              <a:rPr lang="ru-RU" sz="2200" dirty="0" err="1">
                <a:latin typeface="Bookman Old Style" panose="02050604050505020204" pitchFamily="18" charset="0"/>
              </a:rPr>
              <a:t>тәртібінің</a:t>
            </a:r>
            <a:r>
              <a:rPr lang="ru-RU" sz="2200" dirty="0">
                <a:latin typeface="Bookman Old Style" panose="02050604050505020204" pitchFamily="18" charset="0"/>
              </a:rPr>
              <a:t> </a:t>
            </a:r>
            <a:r>
              <a:rPr lang="ru-RU" sz="2200" dirty="0" err="1">
                <a:latin typeface="Bookman Old Style" panose="02050604050505020204" pitchFamily="18" charset="0"/>
              </a:rPr>
              <a:t>бірлігін</a:t>
            </a:r>
            <a:r>
              <a:rPr lang="ru-RU" sz="2200" dirty="0">
                <a:latin typeface="Bookman Old Style" panose="02050604050505020204" pitchFamily="18" charset="0"/>
              </a:rPr>
              <a:t> </a:t>
            </a:r>
            <a:r>
              <a:rPr lang="ru-RU" sz="2200" dirty="0" err="1">
                <a:latin typeface="Bookman Old Style" panose="02050604050505020204" pitchFamily="18" charset="0"/>
              </a:rPr>
              <a:t>қажет</a:t>
            </a:r>
            <a:r>
              <a:rPr lang="ru-RU" sz="2200" dirty="0">
                <a:latin typeface="Bookman Old Style" panose="02050604050505020204" pitchFamily="18" charset="0"/>
              </a:rPr>
              <a:t> </a:t>
            </a:r>
            <a:r>
              <a:rPr lang="ru-RU" sz="2200" dirty="0" err="1">
                <a:latin typeface="Bookman Old Style" panose="02050604050505020204" pitchFamily="18" charset="0"/>
              </a:rPr>
              <a:t>етеді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кадастры </a:t>
            </a:r>
            <a:r>
              <a:rPr lang="ru-RU" sz="2200" dirty="0" err="1">
                <a:latin typeface="Bookman Old Style" panose="02050604050505020204" pitchFamily="18" charset="0"/>
              </a:rPr>
              <a:t>бүкіл</a:t>
            </a:r>
            <a:r>
              <a:rPr lang="ru-RU" sz="2200" dirty="0">
                <a:latin typeface="Bookman Old Style" panose="02050604050505020204" pitchFamily="18" charset="0"/>
              </a:rPr>
              <a:t> </a:t>
            </a:r>
            <a:r>
              <a:rPr lang="ru-RU" sz="2200" dirty="0" err="1">
                <a:latin typeface="Bookman Old Style" panose="02050604050505020204" pitchFamily="18" charset="0"/>
              </a:rPr>
              <a:t>халық</a:t>
            </a:r>
            <a:r>
              <a:rPr lang="ru-RU" sz="2200" dirty="0">
                <a:latin typeface="Bookman Old Style" panose="02050604050505020204" pitchFamily="18" charset="0"/>
              </a:rPr>
              <a:t> </a:t>
            </a:r>
            <a:r>
              <a:rPr lang="ru-RU" sz="2200" dirty="0" err="1">
                <a:latin typeface="Bookman Old Style" panose="02050604050505020204" pitchFamily="18" charset="0"/>
              </a:rPr>
              <a:t>шаруашылық</a:t>
            </a:r>
            <a:r>
              <a:rPr lang="ru-RU" sz="2200" dirty="0">
                <a:latin typeface="Bookman Old Style" panose="02050604050505020204" pitchFamily="18" charset="0"/>
              </a:rPr>
              <a:t> </a:t>
            </a:r>
            <a:r>
              <a:rPr lang="ru-RU" sz="2200" dirty="0" err="1">
                <a:latin typeface="Bookman Old Style" panose="02050604050505020204" pitchFamily="18" charset="0"/>
              </a:rPr>
              <a:t>есеп</a:t>
            </a:r>
            <a:r>
              <a:rPr lang="ru-RU" sz="2200" dirty="0">
                <a:latin typeface="Bookman Old Style" panose="02050604050505020204" pitchFamily="18" charset="0"/>
              </a:rPr>
              <a:t> </a:t>
            </a:r>
            <a:r>
              <a:rPr lang="ru-RU" sz="2200" dirty="0" err="1">
                <a:latin typeface="Bookman Old Style" panose="02050604050505020204" pitchFamily="18" charset="0"/>
              </a:rPr>
              <a:t>жүйесіне</a:t>
            </a:r>
            <a:r>
              <a:rPr lang="ru-RU" sz="2200" dirty="0">
                <a:latin typeface="Bookman Old Style" panose="02050604050505020204" pitchFamily="18" charset="0"/>
              </a:rPr>
              <a:t> </a:t>
            </a:r>
            <a:r>
              <a:rPr lang="ru-RU" sz="2200" dirty="0" err="1">
                <a:latin typeface="Bookman Old Style" panose="02050604050505020204" pitchFamily="18" charset="0"/>
              </a:rPr>
              <a:t>тән</a:t>
            </a:r>
            <a:r>
              <a:rPr lang="ru-RU" sz="2200" dirty="0">
                <a:latin typeface="Bookman Old Style" panose="02050604050505020204" pitchFamily="18" charset="0"/>
              </a:rPr>
              <a:t> </a:t>
            </a:r>
            <a:r>
              <a:rPr lang="ru-RU" sz="2200" dirty="0" err="1">
                <a:latin typeface="Bookman Old Style" panose="02050604050505020204" pitchFamily="18" charset="0"/>
              </a:rPr>
              <a:t>жалпы</a:t>
            </a:r>
            <a:r>
              <a:rPr lang="ru-RU" sz="2200" dirty="0">
                <a:latin typeface="Bookman Old Style" panose="02050604050505020204" pitchFamily="18" charset="0"/>
              </a:rPr>
              <a:t> </a:t>
            </a:r>
            <a:r>
              <a:rPr lang="ru-RU" sz="2200" dirty="0" err="1">
                <a:latin typeface="Bookman Old Style" panose="02050604050505020204" pitchFamily="18" charset="0"/>
              </a:rPr>
              <a:t>белгілерге</a:t>
            </a:r>
            <a:r>
              <a:rPr lang="ru-RU" sz="2200" dirty="0">
                <a:latin typeface="Bookman Old Style" panose="02050604050505020204" pitchFamily="18" charset="0"/>
              </a:rPr>
              <a:t> де, </a:t>
            </a:r>
            <a:r>
              <a:rPr lang="ru-RU" sz="2200" dirty="0" err="1">
                <a:latin typeface="Bookman Old Style" panose="02050604050505020204" pitchFamily="18" charset="0"/>
              </a:rPr>
              <a:t>оның</a:t>
            </a:r>
            <a:r>
              <a:rPr lang="ru-RU" sz="2200" dirty="0">
                <a:latin typeface="Bookman Old Style" panose="02050604050505020204" pitchFamily="18" charset="0"/>
              </a:rPr>
              <a:t> </a:t>
            </a:r>
            <a:r>
              <a:rPr lang="ru-RU" sz="2200" dirty="0" err="1">
                <a:latin typeface="Bookman Old Style" panose="02050604050505020204" pitchFamily="18" charset="0"/>
              </a:rPr>
              <a:t>объектісінің</a:t>
            </a:r>
            <a:r>
              <a:rPr lang="ru-RU" sz="2200" dirty="0">
                <a:latin typeface="Bookman Old Style" panose="02050604050505020204" pitchFamily="18" charset="0"/>
              </a:rPr>
              <a:t> (</a:t>
            </a:r>
            <a:r>
              <a:rPr lang="ru-RU" sz="2200" dirty="0" err="1">
                <a:latin typeface="Bookman Old Style" panose="02050604050505020204" pitchFamily="18" charset="0"/>
              </a:rPr>
              <a:t>жердің</a:t>
            </a:r>
            <a:r>
              <a:rPr lang="ru-RU" sz="2200" dirty="0">
                <a:latin typeface="Bookman Old Style" panose="02050604050505020204" pitchFamily="18" charset="0"/>
              </a:rPr>
              <a:t>) </a:t>
            </a:r>
            <a:r>
              <a:rPr lang="ru-RU" sz="2200" dirty="0" err="1">
                <a:latin typeface="Bookman Old Style" panose="02050604050505020204" pitchFamily="18" charset="0"/>
              </a:rPr>
              <a:t>ерекшеліктеріне</a:t>
            </a:r>
            <a:r>
              <a:rPr lang="ru-RU" sz="2200" dirty="0">
                <a:latin typeface="Bookman Old Style" panose="02050604050505020204" pitchFamily="18" charset="0"/>
              </a:rPr>
              <a:t> </a:t>
            </a:r>
            <a:r>
              <a:rPr lang="ru-RU" sz="2200" dirty="0" err="1">
                <a:latin typeface="Bookman Old Style" panose="02050604050505020204" pitchFamily="18" charset="0"/>
              </a:rPr>
              <a:t>байланысты</a:t>
            </a:r>
            <a:r>
              <a:rPr lang="ru-RU" sz="2200" dirty="0">
                <a:latin typeface="Bookman Old Style" panose="02050604050505020204" pitchFamily="18" charset="0"/>
              </a:rPr>
              <a:t> </a:t>
            </a:r>
            <a:r>
              <a:rPr lang="ru-RU" sz="2200" dirty="0" err="1">
                <a:latin typeface="Bookman Old Style" panose="02050604050505020204" pitchFamily="18" charset="0"/>
              </a:rPr>
              <a:t>бірқатар</a:t>
            </a:r>
            <a:r>
              <a:rPr lang="ru-RU" sz="2200" dirty="0">
                <a:latin typeface="Bookman Old Style" panose="02050604050505020204" pitchFamily="18" charset="0"/>
              </a:rPr>
              <a:t> </a:t>
            </a:r>
            <a:r>
              <a:rPr lang="ru-RU" sz="2200" dirty="0" err="1">
                <a:latin typeface="Bookman Old Style" panose="02050604050505020204" pitchFamily="18" charset="0"/>
              </a:rPr>
              <a:t>нақты</a:t>
            </a:r>
            <a:r>
              <a:rPr lang="ru-RU" sz="2200" dirty="0">
                <a:latin typeface="Bookman Old Style" panose="02050604050505020204" pitchFamily="18" charset="0"/>
              </a:rPr>
              <a:t> </a:t>
            </a:r>
            <a:r>
              <a:rPr lang="ru-RU" sz="2200" dirty="0" err="1">
                <a:latin typeface="Bookman Old Style" panose="02050604050505020204" pitchFamily="18" charset="0"/>
              </a:rPr>
              <a:t>белгілерге</a:t>
            </a:r>
            <a:r>
              <a:rPr lang="ru-RU" sz="2200" dirty="0">
                <a:latin typeface="Bookman Old Style" panose="02050604050505020204" pitchFamily="18" charset="0"/>
              </a:rPr>
              <a:t> де </a:t>
            </a:r>
            <a:r>
              <a:rPr lang="ru-RU" sz="2200" dirty="0" err="1">
                <a:latin typeface="Bookman Old Style" panose="02050604050505020204" pitchFamily="18" charset="0"/>
              </a:rPr>
              <a:t>ие</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есептің</a:t>
            </a:r>
            <a:r>
              <a:rPr lang="ru-RU" sz="2200" dirty="0">
                <a:latin typeface="Bookman Old Style" panose="02050604050505020204" pitchFamily="18" charset="0"/>
              </a:rPr>
              <a:t> </a:t>
            </a:r>
            <a:r>
              <a:rPr lang="ru-RU" sz="2200" dirty="0" err="1">
                <a:latin typeface="Bookman Old Style" panose="02050604050505020204" pitchFamily="18" charset="0"/>
              </a:rPr>
              <a:t>біртұтас</a:t>
            </a:r>
            <a:r>
              <a:rPr lang="ru-RU" sz="2200" dirty="0">
                <a:latin typeface="Bookman Old Style" panose="02050604050505020204" pitchFamily="18" charset="0"/>
              </a:rPr>
              <a:t> </a:t>
            </a:r>
            <a:r>
              <a:rPr lang="ru-RU" sz="2200" dirty="0" err="1">
                <a:latin typeface="Bookman Old Style" panose="02050604050505020204" pitchFamily="18" charset="0"/>
              </a:rPr>
              <a:t>жүйесін</a:t>
            </a:r>
            <a:r>
              <a:rPr lang="ru-RU" sz="2200" dirty="0">
                <a:latin typeface="Bookman Old Style" panose="02050604050505020204" pitchFamily="18" charset="0"/>
              </a:rPr>
              <a:t> </a:t>
            </a:r>
            <a:r>
              <a:rPr lang="ru-RU" sz="2200" dirty="0" err="1">
                <a:latin typeface="Bookman Old Style" panose="02050604050505020204" pitchFamily="18" charset="0"/>
              </a:rPr>
              <a:t>ұйымдастыру</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басқарудың</a:t>
            </a:r>
            <a:r>
              <a:rPr lang="ru-RU" sz="2200" dirty="0">
                <a:latin typeface="Bookman Old Style" panose="02050604050505020204" pitchFamily="18" charset="0"/>
              </a:rPr>
              <a:t> </a:t>
            </a:r>
            <a:r>
              <a:rPr lang="ru-RU" sz="2200" dirty="0" err="1">
                <a:latin typeface="Bookman Old Style" panose="02050604050505020204" pitchFamily="18" charset="0"/>
              </a:rPr>
              <a:t>жоғары</a:t>
            </a:r>
            <a:r>
              <a:rPr lang="ru-RU" sz="2200" dirty="0">
                <a:latin typeface="Bookman Old Style" panose="02050604050505020204" pitchFamily="18" charset="0"/>
              </a:rPr>
              <a:t> </a:t>
            </a:r>
            <a:r>
              <a:rPr lang="ru-RU" sz="2200" dirty="0" err="1">
                <a:latin typeface="Bookman Old Style" panose="02050604050505020204" pitchFamily="18" charset="0"/>
              </a:rPr>
              <a:t>органдарының</a:t>
            </a:r>
            <a:r>
              <a:rPr lang="ru-RU" sz="2200" dirty="0">
                <a:latin typeface="Bookman Old Style" panose="02050604050505020204" pitchFamily="18" charset="0"/>
              </a:rPr>
              <a:t> </a:t>
            </a:r>
            <a:r>
              <a:rPr lang="ru-RU" sz="2200" dirty="0" err="1">
                <a:latin typeface="Bookman Old Style" panose="02050604050505020204" pitchFamily="18" charset="0"/>
              </a:rPr>
              <a:t>қызметі</a:t>
            </a:r>
            <a:r>
              <a:rPr lang="ru-RU" sz="2200" dirty="0">
                <a:latin typeface="Bookman Old Style" panose="02050604050505020204" pitchFamily="18" charset="0"/>
              </a:rPr>
              <a:t> </a:t>
            </a:r>
            <a:r>
              <a:rPr lang="ru-RU" sz="2200" dirty="0" err="1">
                <a:latin typeface="Bookman Old Style" panose="02050604050505020204" pitchFamily="18" charset="0"/>
              </a:rPr>
              <a:t>болғандықтан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a:t>
            </a:r>
            <a:r>
              <a:rPr lang="ru-RU" sz="2200" dirty="0">
                <a:latin typeface="Bookman Old Style" panose="02050604050505020204" pitchFamily="18" charset="0"/>
              </a:rPr>
              <a:t> </a:t>
            </a:r>
            <a:r>
              <a:rPr lang="ru-RU" sz="2200" dirty="0" err="1">
                <a:latin typeface="Bookman Old Style" panose="02050604050505020204" pitchFamily="18" charset="0"/>
              </a:rPr>
              <a:t>жүргізудің</a:t>
            </a:r>
            <a:r>
              <a:rPr lang="ru-RU" sz="2200" dirty="0">
                <a:latin typeface="Bookman Old Style" panose="02050604050505020204" pitchFamily="18" charset="0"/>
              </a:rPr>
              <a:t> </a:t>
            </a:r>
            <a:r>
              <a:rPr lang="ru-RU" sz="2200" dirty="0" err="1">
                <a:latin typeface="Bookman Old Style" panose="02050604050505020204" pitchFamily="18" charset="0"/>
              </a:rPr>
              <a:t>мазмұны</a:t>
            </a:r>
            <a:r>
              <a:rPr lang="ru-RU" sz="2200" dirty="0">
                <a:latin typeface="Bookman Old Style" panose="02050604050505020204" pitchFamily="18" charset="0"/>
              </a:rPr>
              <a:t> мен </a:t>
            </a:r>
            <a:r>
              <a:rPr lang="ru-RU" sz="2200" dirty="0" err="1">
                <a:latin typeface="Bookman Old Style" panose="02050604050505020204" pitchFamily="18" charset="0"/>
              </a:rPr>
              <a:t>тәртібін</a:t>
            </a:r>
            <a:r>
              <a:rPr lang="ru-RU" sz="2200" dirty="0">
                <a:latin typeface="Bookman Old Style" panose="02050604050505020204" pitchFamily="18" charset="0"/>
              </a:rPr>
              <a:t> осы </a:t>
            </a:r>
            <a:r>
              <a:rPr lang="ru-RU" sz="2200" dirty="0" err="1">
                <a:latin typeface="Bookman Old Style" panose="02050604050505020204" pitchFamily="18" charset="0"/>
              </a:rPr>
              <a:t>органдар</a:t>
            </a:r>
            <a:r>
              <a:rPr lang="ru-RU" sz="2200" dirty="0">
                <a:latin typeface="Bookman Old Style" panose="02050604050505020204" pitchFamily="18" charset="0"/>
              </a:rPr>
              <a:t> </a:t>
            </a:r>
            <a:r>
              <a:rPr lang="ru-RU" sz="2200" dirty="0" err="1">
                <a:latin typeface="Bookman Old Style" panose="02050604050505020204" pitchFamily="18" charset="0"/>
              </a:rPr>
              <a:t>белгілейді</a:t>
            </a:r>
            <a:r>
              <a:rPr lang="ru-RU" sz="2200" dirty="0">
                <a:latin typeface="Bookman Old Style" panose="02050604050505020204" pitchFamily="18" charset="0"/>
              </a:rPr>
              <a:t>.</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135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err="1">
                <a:latin typeface="Bookman Old Style" panose="02050604050505020204" pitchFamily="18" charset="0"/>
              </a:rPr>
              <a:t>Мемлекет</a:t>
            </a:r>
            <a:r>
              <a:rPr lang="ru-RU" sz="2400" dirty="0">
                <a:latin typeface="Bookman Old Style" panose="02050604050505020204" pitchFamily="18" charset="0"/>
              </a:rPr>
              <a:t> </a:t>
            </a:r>
            <a:r>
              <a:rPr lang="ru-RU" sz="2400" dirty="0" err="1" smtClean="0">
                <a:latin typeface="Bookman Old Style" panose="02050604050505020204" pitchFamily="18" charset="0"/>
              </a:rPr>
              <a:t>жер</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кадастрыны</a:t>
            </a:r>
            <a:r>
              <a:rPr lang="kk-KZ" sz="2400" dirty="0" smtClean="0">
                <a:latin typeface="Bookman Old Style" panose="02050604050505020204" pitchFamily="18" charset="0"/>
              </a:rPr>
              <a:t>ң</a:t>
            </a:r>
            <a:r>
              <a:rPr lang="ru-RU" sz="2400" dirty="0" smtClean="0">
                <a:latin typeface="Bookman Old Style" panose="02050604050505020204" pitchFamily="18" charset="0"/>
              </a:rPr>
              <a:t> </a:t>
            </a:r>
            <a:r>
              <a:rPr lang="ru-RU" sz="2400" dirty="0" err="1">
                <a:latin typeface="Bookman Old Style" panose="02050604050505020204" pitchFamily="18" charset="0"/>
              </a:rPr>
              <a:t>мақсатын</a:t>
            </a:r>
            <a:r>
              <a:rPr lang="ru-RU" sz="2400" dirty="0">
                <a:latin typeface="Bookman Old Style" panose="02050604050505020204" pitchFamily="18" charset="0"/>
              </a:rPr>
              <a:t>, </a:t>
            </a:r>
            <a:r>
              <a:rPr lang="ru-RU" sz="2400" dirty="0" err="1">
                <a:latin typeface="Bookman Old Style" panose="02050604050505020204" pitchFamily="18" charset="0"/>
              </a:rPr>
              <a:t>міндеттерін</a:t>
            </a:r>
            <a:r>
              <a:rPr lang="ru-RU" sz="2400" dirty="0">
                <a:latin typeface="Bookman Old Style" panose="02050604050505020204" pitchFamily="18" charset="0"/>
              </a:rPr>
              <a:t>, </a:t>
            </a:r>
            <a:r>
              <a:rPr lang="ru-RU" sz="2400" dirty="0" err="1">
                <a:latin typeface="Bookman Old Style" panose="02050604050505020204" pitchFamily="18" charset="0"/>
              </a:rPr>
              <a:t>мазмұнын</a:t>
            </a:r>
            <a:r>
              <a:rPr lang="ru-RU" sz="2400" dirty="0">
                <a:latin typeface="Bookman Old Style" panose="02050604050505020204" pitchFamily="18" charset="0"/>
              </a:rPr>
              <a:t>, </a:t>
            </a:r>
            <a:r>
              <a:rPr lang="ru-RU" sz="2400" dirty="0" err="1">
                <a:latin typeface="Bookman Old Style" panose="02050604050505020204" pitchFamily="18" charset="0"/>
              </a:rPr>
              <a:t>құрамдас</a:t>
            </a:r>
            <a:r>
              <a:rPr lang="ru-RU" sz="2400" dirty="0">
                <a:latin typeface="Bookman Old Style" panose="02050604050505020204" pitchFamily="18" charset="0"/>
              </a:rPr>
              <a:t> </a:t>
            </a:r>
            <a:r>
              <a:rPr lang="ru-RU" sz="2400" dirty="0" err="1">
                <a:latin typeface="Bookman Old Style" panose="02050604050505020204" pitchFamily="18" charset="0"/>
              </a:rPr>
              <a:t>бөліктерін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оны </a:t>
            </a:r>
            <a:r>
              <a:rPr lang="ru-RU" sz="2400" dirty="0" err="1">
                <a:latin typeface="Bookman Old Style" panose="02050604050505020204" pitchFamily="18" charset="0"/>
              </a:rPr>
              <a:t>жүргізу</a:t>
            </a:r>
            <a:r>
              <a:rPr lang="ru-RU" sz="2400" dirty="0">
                <a:latin typeface="Bookman Old Style" panose="02050604050505020204" pitchFamily="18" charset="0"/>
              </a:rPr>
              <a:t> </a:t>
            </a:r>
            <a:r>
              <a:rPr lang="ru-RU" sz="2400" dirty="0" err="1">
                <a:latin typeface="Bookman Old Style" panose="02050604050505020204" pitchFamily="18" charset="0"/>
              </a:rPr>
              <a:t>тәртібін</a:t>
            </a:r>
            <a:r>
              <a:rPr lang="ru-RU" sz="2400" dirty="0">
                <a:latin typeface="Bookman Old Style" panose="02050604050505020204" pitchFamily="18" charset="0"/>
              </a:rPr>
              <a:t> </a:t>
            </a:r>
            <a:r>
              <a:rPr lang="ru-RU" sz="2400" dirty="0" err="1">
                <a:latin typeface="Bookman Old Style" panose="02050604050505020204" pitchFamily="18" charset="0"/>
              </a:rPr>
              <a:t>белгілейді</a:t>
            </a:r>
            <a:r>
              <a:rPr lang="ru-RU" sz="2400" dirty="0">
                <a:latin typeface="Bookman Old Style" panose="02050604050505020204" pitchFamily="18" charset="0"/>
              </a:rPr>
              <a:t>. </a:t>
            </a:r>
            <a:r>
              <a:rPr lang="ru-RU" sz="2400" dirty="0" err="1">
                <a:latin typeface="Bookman Old Style" panose="02050604050505020204" pitchFamily="18" charset="0"/>
              </a:rPr>
              <a:t>Ол</a:t>
            </a:r>
            <a:r>
              <a:rPr lang="ru-RU" sz="2400" dirty="0">
                <a:latin typeface="Bookman Old Style" panose="02050604050505020204" pitchFamily="18" charset="0"/>
              </a:rPr>
              <a:t> </a:t>
            </a:r>
            <a:r>
              <a:rPr lang="ru-RU" sz="2400" dirty="0" err="1">
                <a:latin typeface="Bookman Old Style" panose="02050604050505020204" pitchFamily="18" charset="0"/>
              </a:rPr>
              <a:t>жер-кадастрлық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деректер</a:t>
            </a:r>
            <a:r>
              <a:rPr lang="ru-RU" sz="2400" dirty="0">
                <a:latin typeface="Bookman Old Style" panose="02050604050505020204" pitchFamily="18" charset="0"/>
              </a:rPr>
              <a:t> мен </a:t>
            </a:r>
            <a:r>
              <a:rPr lang="ru-RU" sz="2400" dirty="0" err="1">
                <a:latin typeface="Bookman Old Style" panose="02050604050505020204" pitchFamily="18" charset="0"/>
              </a:rPr>
              <a:t>құжаттаманың</a:t>
            </a:r>
            <a:r>
              <a:rPr lang="ru-RU" sz="2400" dirty="0">
                <a:latin typeface="Bookman Old Style" panose="02050604050505020204" pitchFamily="18" charset="0"/>
              </a:rPr>
              <a:t> </a:t>
            </a:r>
            <a:r>
              <a:rPr lang="ru-RU" sz="2400" dirty="0" err="1">
                <a:latin typeface="Bookman Old Style" panose="02050604050505020204" pitchFamily="18" charset="0"/>
              </a:rPr>
              <a:t>мазмұнын</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есептіліктің</a:t>
            </a:r>
            <a:r>
              <a:rPr lang="ru-RU" sz="2400" dirty="0">
                <a:latin typeface="Bookman Old Style" panose="02050604050505020204" pitchFamily="18" charset="0"/>
              </a:rPr>
              <a:t> </a:t>
            </a:r>
            <a:r>
              <a:rPr lang="ru-RU" sz="2400" dirty="0" err="1">
                <a:latin typeface="Bookman Old Style" panose="02050604050505020204" pitchFamily="18" charset="0"/>
              </a:rPr>
              <a:t>нысандары</a:t>
            </a:r>
            <a:r>
              <a:rPr lang="ru-RU" sz="2400" dirty="0">
                <a:latin typeface="Bookman Old Style" panose="02050604050505020204" pitchFamily="18" charset="0"/>
              </a:rPr>
              <a:t> мен </a:t>
            </a:r>
            <a:r>
              <a:rPr lang="ru-RU" sz="2400" dirty="0" err="1">
                <a:latin typeface="Bookman Old Style" panose="02050604050505020204" pitchFamily="18" charset="0"/>
              </a:rPr>
              <a:t>мазмұнын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a:t>
            </a:r>
            <a:r>
              <a:rPr lang="ru-RU" sz="2400" dirty="0">
                <a:latin typeface="Bookman Old Style" panose="02050604050505020204" pitchFamily="18" charset="0"/>
              </a:rPr>
              <a:t> </a:t>
            </a:r>
            <a:r>
              <a:rPr lang="ru-RU" sz="2400" dirty="0" err="1">
                <a:latin typeface="Bookman Old Style" panose="02050604050505020204" pitchFamily="18" charset="0"/>
              </a:rPr>
              <a:t>жүргізуді</a:t>
            </a:r>
            <a:r>
              <a:rPr lang="ru-RU" sz="2400" dirty="0">
                <a:latin typeface="Bookman Old Style" panose="02050604050505020204" pitchFamily="18" charset="0"/>
              </a:rPr>
              <a:t> </a:t>
            </a:r>
            <a:r>
              <a:rPr lang="ru-RU" sz="2400" dirty="0" err="1">
                <a:latin typeface="Bookman Old Style" panose="02050604050505020204" pitchFamily="18" charset="0"/>
              </a:rPr>
              <a:t>бақылауды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жұмыстарды</a:t>
            </a:r>
            <a:r>
              <a:rPr lang="ru-RU" sz="2400" dirty="0">
                <a:latin typeface="Bookman Old Style" panose="02050604050505020204" pitchFamily="18" charset="0"/>
              </a:rPr>
              <a:t> </a:t>
            </a:r>
            <a:r>
              <a:rPr lang="ru-RU" sz="2400" dirty="0" err="1">
                <a:latin typeface="Bookman Old Style" panose="02050604050505020204" pitchFamily="18" charset="0"/>
              </a:rPr>
              <a:t>ұйымдастыруды</a:t>
            </a:r>
            <a:r>
              <a:rPr lang="ru-RU" sz="2400" dirty="0">
                <a:latin typeface="Bookman Old Style" panose="02050604050505020204" pitchFamily="18" charset="0"/>
              </a:rPr>
              <a:t> </a:t>
            </a:r>
            <a:r>
              <a:rPr lang="ru-RU" sz="2400" dirty="0" err="1">
                <a:latin typeface="Bookman Old Style" panose="02050604050505020204" pitchFamily="18" charset="0"/>
              </a:rPr>
              <a:t>белгілейді</a:t>
            </a:r>
            <a:r>
              <a:rPr lang="ru-RU" sz="2400" dirty="0">
                <a:latin typeface="Bookman Old Style" panose="02050604050505020204" pitchFamily="18" charset="0"/>
              </a:rPr>
              <a:t>. </a:t>
            </a:r>
            <a:r>
              <a:rPr lang="ru-RU" sz="2400" dirty="0" err="1">
                <a:latin typeface="Bookman Old Style" panose="02050604050505020204" pitchFamily="18" charset="0"/>
              </a:rPr>
              <a:t>Мемлекеттiк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smtClean="0">
                <a:latin typeface="Bookman Old Style" panose="02050604050505020204" pitchFamily="18" charset="0"/>
              </a:rPr>
              <a:t>жер</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қорының</a:t>
            </a:r>
            <a:r>
              <a:rPr lang="ru-RU" sz="2400" dirty="0" smtClean="0">
                <a:latin typeface="Bookman Old Style" panose="02050604050505020204" pitchFamily="18" charset="0"/>
              </a:rPr>
              <a:t> </a:t>
            </a:r>
            <a:r>
              <a:rPr lang="ru-RU" sz="2400" dirty="0" err="1" smtClean="0">
                <a:latin typeface="Bookman Old Style" panose="02050604050505020204" pitchFamily="18" charset="0"/>
              </a:rPr>
              <a:t>толық</a:t>
            </a:r>
            <a:r>
              <a:rPr lang="ru-RU" sz="2400" dirty="0" smtClean="0">
                <a:latin typeface="Bookman Old Style" panose="02050604050505020204" pitchFamily="18" charset="0"/>
              </a:rPr>
              <a:t> </a:t>
            </a:r>
            <a:r>
              <a:rPr lang="ru-RU" sz="2400" dirty="0" err="1">
                <a:latin typeface="Bookman Old Style" panose="02050604050505020204" pitchFamily="18" charset="0"/>
              </a:rPr>
              <a:t>сандық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сапалық</a:t>
            </a:r>
            <a:r>
              <a:rPr lang="ru-RU" sz="2400" dirty="0">
                <a:latin typeface="Bookman Old Style" panose="02050604050505020204" pitchFamily="18" charset="0"/>
              </a:rPr>
              <a:t> </a:t>
            </a:r>
            <a:r>
              <a:rPr lang="ru-RU" sz="2400" dirty="0" err="1">
                <a:latin typeface="Bookman Old Style" panose="02050604050505020204" pitchFamily="18" charset="0"/>
              </a:rPr>
              <a:t>сипаттамасын</a:t>
            </a:r>
            <a:r>
              <a:rPr lang="ru-RU" sz="2400" dirty="0">
                <a:latin typeface="Bookman Old Style" panose="02050604050505020204" pitchFamily="18" charset="0"/>
              </a:rPr>
              <a:t> </a:t>
            </a:r>
            <a:r>
              <a:rPr lang="ru-RU" sz="2400" dirty="0" err="1">
                <a:latin typeface="Bookman Old Style" panose="02050604050505020204" pitchFamily="18" charset="0"/>
              </a:rPr>
              <a:t>беруге</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жердiң</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қажеттi</a:t>
            </a:r>
            <a:r>
              <a:rPr lang="ru-RU" sz="2400" dirty="0">
                <a:latin typeface="Bookman Old Style" panose="02050604050505020204" pitchFamily="18" charset="0"/>
              </a:rPr>
              <a:t> </a:t>
            </a:r>
            <a:r>
              <a:rPr lang="ru-RU" sz="2400" dirty="0" err="1">
                <a:latin typeface="Bookman Old Style" panose="02050604050505020204" pitchFamily="18" charset="0"/>
              </a:rPr>
              <a:t>мәлiметтер</a:t>
            </a:r>
            <a:r>
              <a:rPr lang="ru-RU" sz="2400" dirty="0">
                <a:latin typeface="Bookman Old Style" panose="02050604050505020204" pitchFamily="18" charset="0"/>
              </a:rPr>
              <a:t> </a:t>
            </a:r>
            <a:r>
              <a:rPr lang="ru-RU" sz="2400" dirty="0" err="1">
                <a:latin typeface="Bookman Old Style" panose="02050604050505020204" pitchFamily="18" charset="0"/>
              </a:rPr>
              <a:t>жиынтығын</a:t>
            </a:r>
            <a:r>
              <a:rPr lang="ru-RU" sz="2400" dirty="0">
                <a:latin typeface="Bookman Old Style" panose="02050604050505020204" pitchFamily="18" charset="0"/>
              </a:rPr>
              <a:t> </a:t>
            </a:r>
            <a:r>
              <a:rPr lang="ru-RU" sz="2400" dirty="0" err="1">
                <a:latin typeface="Bookman Old Style" panose="02050604050505020204" pitchFamily="18" charset="0"/>
              </a:rPr>
              <a:t>қамтуға</a:t>
            </a:r>
            <a:r>
              <a:rPr lang="ru-RU" sz="2400" dirty="0">
                <a:latin typeface="Bookman Old Style" panose="02050604050505020204" pitchFamily="18" charset="0"/>
              </a:rPr>
              <a:t> </a:t>
            </a:r>
            <a:r>
              <a:rPr lang="ru-RU" sz="2400" dirty="0" err="1">
                <a:latin typeface="Bookman Old Style" panose="02050604050505020204" pitchFamily="18" charset="0"/>
              </a:rPr>
              <a:t>тиiс</a:t>
            </a:r>
            <a:r>
              <a:rPr lang="ru-RU" sz="2400" dirty="0" smtClean="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3363050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err="1">
                <a:latin typeface="Bookman Old Style" panose="02050604050505020204" pitchFamily="18" charset="0"/>
              </a:rPr>
              <a:t>Қазақстандағы</a:t>
            </a:r>
            <a:r>
              <a:rPr lang="ru-RU" sz="2400" dirty="0">
                <a:latin typeface="Bookman Old Style" panose="02050604050505020204" pitchFamily="18" charset="0"/>
              </a:rPr>
              <a:t> </a:t>
            </a:r>
            <a:r>
              <a:rPr lang="ru-RU" sz="2400" dirty="0" err="1">
                <a:latin typeface="Bookman Old Style" panose="02050604050505020204" pitchFamily="18" charset="0"/>
              </a:rPr>
              <a:t>Ж</a:t>
            </a:r>
            <a:r>
              <a:rPr lang="ru-RU" sz="2400" dirty="0" err="1" smtClean="0">
                <a:latin typeface="Bookman Old Style" panose="02050604050505020204" pitchFamily="18" charset="0"/>
              </a:rPr>
              <a:t>ер</a:t>
            </a:r>
            <a:r>
              <a:rPr lang="ru-RU" sz="2400" dirty="0" smtClean="0">
                <a:latin typeface="Bookman Old Style" panose="02050604050505020204" pitchFamily="18" charset="0"/>
              </a:rPr>
              <a:t> </a:t>
            </a:r>
            <a:r>
              <a:rPr lang="ru-RU" sz="2400" dirty="0" err="1">
                <a:latin typeface="Bookman Old Style" panose="02050604050505020204" pitchFamily="18" charset="0"/>
              </a:rPr>
              <a:t>кодексіне</a:t>
            </a:r>
            <a:r>
              <a:rPr lang="ru-RU" sz="2400" dirty="0">
                <a:latin typeface="Bookman Old Style" panose="02050604050505020204" pitchFamily="18" charset="0"/>
              </a:rPr>
              <a:t> </a:t>
            </a:r>
            <a:r>
              <a:rPr lang="ru-RU" sz="2400" dirty="0" err="1">
                <a:latin typeface="Bookman Old Style" panose="02050604050505020204" pitchFamily="18" charset="0"/>
              </a:rPr>
              <a:t>сәйкес</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мынадай</a:t>
            </a:r>
            <a:r>
              <a:rPr lang="ru-RU" sz="2400" dirty="0">
                <a:latin typeface="Bookman Old Style" panose="02050604050505020204" pitchFamily="18" charset="0"/>
              </a:rPr>
              <a:t> </a:t>
            </a:r>
            <a:r>
              <a:rPr lang="ru-RU" sz="2400" dirty="0" err="1">
                <a:latin typeface="Bookman Old Style" panose="02050604050505020204" pitchFamily="18" charset="0"/>
              </a:rPr>
              <a:t>құрамдас</a:t>
            </a:r>
            <a:r>
              <a:rPr lang="ru-RU" sz="2400" dirty="0">
                <a:latin typeface="Bookman Old Style" panose="02050604050505020204" pitchFamily="18" charset="0"/>
              </a:rPr>
              <a:t> </a:t>
            </a:r>
            <a:r>
              <a:rPr lang="ru-RU" sz="2400" dirty="0" err="1">
                <a:latin typeface="Bookman Old Style" panose="02050604050505020204" pitchFamily="18" charset="0"/>
              </a:rPr>
              <a:t>бөліктерден</a:t>
            </a:r>
            <a:r>
              <a:rPr lang="ru-RU" sz="2400" dirty="0">
                <a:latin typeface="Bookman Old Style" panose="02050604050505020204" pitchFamily="18" charset="0"/>
              </a:rPr>
              <a:t> </a:t>
            </a:r>
            <a:r>
              <a:rPr lang="ru-RU" sz="2400" dirty="0" err="1">
                <a:latin typeface="Bookman Old Style" panose="02050604050505020204" pitchFamily="18" charset="0"/>
              </a:rPr>
              <a:t>тұрады</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a:latin typeface="Bookman Old Style" panose="02050604050505020204" pitchFamily="18" charset="0"/>
              </a:rPr>
              <a:t> -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ru-RU" sz="2400" dirty="0" err="1">
                <a:latin typeface="Bookman Old Style" panose="02050604050505020204" pitchFamily="18" charset="0"/>
              </a:rPr>
              <a:t>тіркеу</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сапалық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сандық</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учаскелерін</a:t>
            </a:r>
            <a:r>
              <a:rPr lang="ru-RU" sz="2400" dirty="0">
                <a:latin typeface="Bookman Old Style" panose="02050604050505020204" pitchFamily="18" charset="0"/>
              </a:rPr>
              <a:t> </a:t>
            </a:r>
            <a:r>
              <a:rPr lang="ru-RU" sz="2400" dirty="0" err="1">
                <a:latin typeface="Bookman Old Style" panose="02050604050505020204" pitchFamily="18" charset="0"/>
              </a:rPr>
              <a:t>бағалау</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a:latin typeface="Bookman Old Style" panose="02050604050505020204" pitchFamily="18" charset="0"/>
              </a:rPr>
              <a:t>- </a:t>
            </a:r>
            <a:r>
              <a:rPr lang="kk-KZ" sz="2400" dirty="0">
                <a:latin typeface="Bookman Old Style" panose="02050604050505020204" pitchFamily="18" charset="0"/>
              </a:rPr>
              <a:t>МЖК </a:t>
            </a:r>
            <a:r>
              <a:rPr lang="kk-KZ" sz="2400" dirty="0" smtClean="0">
                <a:latin typeface="Bookman Old Style" panose="02050604050505020204" pitchFamily="18" charset="0"/>
              </a:rPr>
              <a:t>ААЖ (мемлекеттік жер кадастрының автоматтандырылған ақпараттық жүйесі)</a:t>
            </a:r>
            <a:r>
              <a:rPr lang="ru-RU" sz="2400" dirty="0" smtClean="0">
                <a:latin typeface="Bookman Old Style" panose="02050604050505020204" pitchFamily="18" charset="0"/>
              </a:rPr>
              <a:t>.</a:t>
            </a:r>
            <a:r>
              <a:rPr lang="ru-RU" sz="2400" dirty="0">
                <a:latin typeface="Bookman Old Style" panose="02050604050505020204" pitchFamily="18" charset="0"/>
              </a:rPr>
              <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2975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60648"/>
            <a:ext cx="8208912" cy="6120680"/>
          </a:xfrm>
        </p:spPr>
        <p:txBody>
          <a:bodyPr>
            <a:noAutofit/>
          </a:bodyPr>
          <a:lstStyle/>
          <a:p>
            <a:pPr algn="just"/>
            <a:r>
              <a:rPr lang="ru-RU" sz="2200" dirty="0" err="1">
                <a:latin typeface="Bookman Old Style" panose="02050604050505020204" pitchFamily="18" charset="0"/>
              </a:rPr>
              <a:t>Бірыңғай</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қоры</a:t>
            </a:r>
            <a:r>
              <a:rPr lang="ru-RU" sz="2200" dirty="0">
                <a:latin typeface="Bookman Old Style" panose="02050604050505020204" pitchFamily="18" charset="0"/>
              </a:rPr>
              <a:t> –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объектісі</a:t>
            </a:r>
            <a:r>
              <a:rPr lang="ru-RU" sz="2200" dirty="0">
                <a:latin typeface="Bookman Old Style" panose="02050604050505020204" pitchFamily="18" charset="0"/>
              </a:rPr>
              <a:t> –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мемлекет</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құқығы</a:t>
            </a:r>
            <a:r>
              <a:rPr lang="ru-RU" sz="2200" dirty="0">
                <a:latin typeface="Bookman Old Style" panose="02050604050505020204" pitchFamily="18" charset="0"/>
              </a:rPr>
              <a:t> </a:t>
            </a:r>
            <a:r>
              <a:rPr lang="ru-RU" sz="2200" dirty="0" err="1">
                <a:latin typeface="Bookman Old Style" panose="02050604050505020204" pitchFamily="18" charset="0"/>
              </a:rPr>
              <a:t>негізінде</a:t>
            </a:r>
            <a:r>
              <a:rPr lang="ru-RU" sz="2200" dirty="0">
                <a:latin typeface="Bookman Old Style" panose="02050604050505020204" pitchFamily="18" charset="0"/>
              </a:rPr>
              <a:t> </a:t>
            </a:r>
            <a:r>
              <a:rPr lang="ru-RU" sz="2200" dirty="0" err="1">
                <a:latin typeface="Bookman Old Style" panose="02050604050505020204" pitchFamily="18" charset="0"/>
              </a:rPr>
              <a:t>беретіндіктен</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кез</a:t>
            </a:r>
            <a:r>
              <a:rPr lang="ru-RU" sz="2200" dirty="0">
                <a:latin typeface="Bookman Old Style" panose="02050604050505020204" pitchFamily="18" charset="0"/>
              </a:rPr>
              <a:t> </a:t>
            </a:r>
            <a:r>
              <a:rPr lang="ru-RU" sz="2200" dirty="0" err="1">
                <a:latin typeface="Bookman Old Style" panose="02050604050505020204" pitchFamily="18" charset="0"/>
              </a:rPr>
              <a:t>келген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түрде</a:t>
            </a:r>
            <a:r>
              <a:rPr lang="ru-RU" sz="2200" dirty="0">
                <a:latin typeface="Bookman Old Style" panose="02050604050505020204" pitchFamily="18" charset="0"/>
              </a:rPr>
              <a:t> </a:t>
            </a:r>
            <a:r>
              <a:rPr lang="ru-RU" sz="2200" dirty="0" err="1">
                <a:latin typeface="Bookman Old Style" panose="02050604050505020204" pitchFamily="18" charset="0"/>
              </a:rPr>
              <a:t>ресімделуі</a:t>
            </a:r>
            <a:r>
              <a:rPr lang="ru-RU" sz="2200" dirty="0">
                <a:latin typeface="Bookman Old Style" panose="02050604050505020204" pitchFamily="18" charset="0"/>
              </a:rPr>
              <a:t> </a:t>
            </a:r>
            <a:r>
              <a:rPr lang="ru-RU" sz="2200" dirty="0" err="1">
                <a:latin typeface="Bookman Old Style" panose="02050604050505020204" pitchFamily="18" charset="0"/>
              </a:rPr>
              <a:t>керек</a:t>
            </a:r>
            <a:r>
              <a:rPr lang="ru-RU" sz="2200" dirty="0">
                <a:latin typeface="Bookman Old Style" panose="02050604050505020204" pitchFamily="18" charset="0"/>
              </a:rPr>
              <a:t>, ал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a:t>
            </a:r>
            <a:r>
              <a:rPr lang="ru-RU" sz="2200" dirty="0" err="1">
                <a:latin typeface="Bookman Old Style" panose="02050604050505020204" pitchFamily="18" charset="0"/>
              </a:rPr>
              <a:t>өзі</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аумақ</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жылжымайтын</a:t>
            </a:r>
            <a:r>
              <a:rPr lang="ru-RU" sz="2200" dirty="0">
                <a:latin typeface="Bookman Old Style" panose="02050604050505020204" pitchFamily="18" charset="0"/>
              </a:rPr>
              <a:t> </a:t>
            </a:r>
            <a:r>
              <a:rPr lang="ru-RU" sz="2200" dirty="0" err="1">
                <a:latin typeface="Bookman Old Style" panose="02050604050505020204" pitchFamily="18" charset="0"/>
              </a:rPr>
              <a:t>мүлік</a:t>
            </a:r>
            <a:r>
              <a:rPr lang="ru-RU" sz="2200" dirty="0">
                <a:latin typeface="Bookman Old Style" panose="02050604050505020204" pitchFamily="18" charset="0"/>
              </a:rPr>
              <a:t> </a:t>
            </a:r>
            <a:r>
              <a:rPr lang="ru-RU" sz="2200" dirty="0" err="1">
                <a:latin typeface="Bookman Old Style" panose="02050604050505020204" pitchFamily="18" charset="0"/>
              </a:rPr>
              <a:t>белгіленген</a:t>
            </a:r>
            <a:r>
              <a:rPr lang="ru-RU" sz="2200" dirty="0">
                <a:latin typeface="Bookman Old Style" panose="02050604050505020204" pitchFamily="18" charset="0"/>
              </a:rPr>
              <a:t> </a:t>
            </a:r>
            <a:r>
              <a:rPr lang="ru-RU" sz="2200" dirty="0" err="1">
                <a:latin typeface="Bookman Old Style" panose="02050604050505020204" pitchFamily="18" charset="0"/>
              </a:rPr>
              <a:t>тәртіпте</a:t>
            </a:r>
            <a:r>
              <a:rPr lang="ru-RU" sz="2200" dirty="0">
                <a:latin typeface="Bookman Old Style" panose="02050604050505020204" pitchFamily="18" charset="0"/>
              </a:rPr>
              <a:t> </a:t>
            </a:r>
            <a:r>
              <a:rPr lang="ru-RU" sz="2200" dirty="0" err="1">
                <a:latin typeface="Bookman Old Style" panose="02050604050505020204" pitchFamily="18" charset="0"/>
              </a:rPr>
              <a:t>тіркелуі</a:t>
            </a:r>
            <a:r>
              <a:rPr lang="ru-RU" sz="2200" dirty="0">
                <a:latin typeface="Bookman Old Style" panose="02050604050505020204" pitchFamily="18" charset="0"/>
              </a:rPr>
              <a:t> </a:t>
            </a:r>
            <a:r>
              <a:rPr lang="ru-RU" sz="2200" dirty="0" err="1">
                <a:latin typeface="Bookman Old Style" panose="02050604050505020204" pitchFamily="18" charset="0"/>
              </a:rPr>
              <a:t>керек</a:t>
            </a:r>
            <a:r>
              <a:rPr lang="ru-RU" sz="2200" dirty="0">
                <a:latin typeface="Bookman Old Style" panose="02050604050505020204" pitchFamily="18" charset="0"/>
              </a:rPr>
              <a:t>. </a:t>
            </a:r>
            <a:r>
              <a:rPr lang="ru-RU" sz="2200" dirty="0" err="1">
                <a:latin typeface="Bookman Old Style" panose="02050604050505020204" pitchFamily="18" charset="0"/>
              </a:rPr>
              <a:t>Бұл</a:t>
            </a:r>
            <a:r>
              <a:rPr lang="ru-RU" sz="2200" dirty="0">
                <a:latin typeface="Bookman Old Style" panose="02050604050505020204" pitchFamily="18" charset="0"/>
              </a:rPr>
              <a:t> </a:t>
            </a:r>
            <a:r>
              <a:rPr lang="ru-RU" sz="2200" dirty="0" err="1">
                <a:latin typeface="Bookman Old Style" panose="02050604050505020204" pitchFamily="18" charset="0"/>
              </a:rPr>
              <a:t>қызметті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жүзеге</a:t>
            </a:r>
            <a:r>
              <a:rPr lang="ru-RU" sz="2200" dirty="0">
                <a:latin typeface="Bookman Old Style" panose="02050604050505020204" pitchFamily="18" charset="0"/>
              </a:rPr>
              <a:t> </a:t>
            </a:r>
            <a:r>
              <a:rPr lang="ru-RU" sz="2200" dirty="0" err="1">
                <a:latin typeface="Bookman Old Style" panose="02050604050505020204" pitchFamily="18" charset="0"/>
              </a:rPr>
              <a:t>асырады</a:t>
            </a:r>
            <a:r>
              <a:rPr lang="ru-RU" sz="2200" dirty="0">
                <a:latin typeface="Bookman Old Style" panose="02050604050505020204" pitchFamily="18" charset="0"/>
              </a:rPr>
              <a:t>. </a:t>
            </a:r>
            <a:r>
              <a:rPr lang="ru-RU" sz="2200" dirty="0" err="1">
                <a:latin typeface="Bookman Old Style" panose="02050604050505020204" pitchFamily="18" charset="0"/>
              </a:rPr>
              <a:t>Оның</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нақты</a:t>
            </a:r>
            <a:r>
              <a:rPr lang="ru-RU" sz="2200" dirty="0">
                <a:latin typeface="Bookman Old Style" panose="02050604050505020204" pitchFamily="18" charset="0"/>
              </a:rPr>
              <a:t> </a:t>
            </a:r>
            <a:r>
              <a:rPr lang="ru-RU" sz="2200" dirty="0" err="1">
                <a:latin typeface="Bookman Old Style" panose="02050604050505020204" pitchFamily="18" charset="0"/>
              </a:rPr>
              <a:t>жеке</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заңды</a:t>
            </a:r>
            <a:r>
              <a:rPr lang="ru-RU" sz="2200" dirty="0">
                <a:latin typeface="Bookman Old Style" panose="02050604050505020204" pitchFamily="18" charset="0"/>
              </a:rPr>
              <a:t> </a:t>
            </a:r>
            <a:r>
              <a:rPr lang="ru-RU" sz="2200" dirty="0" err="1">
                <a:latin typeface="Bookman Old Style" panose="02050604050505020204" pitchFamily="18" charset="0"/>
              </a:rPr>
              <a:t>тұлғаның</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a:t>
            </a:r>
            <a:r>
              <a:rPr lang="ru-RU" sz="2200" dirty="0">
                <a:latin typeface="Bookman Old Style" panose="02050604050505020204" pitchFamily="18" charset="0"/>
              </a:rPr>
              <a:t> </a:t>
            </a:r>
            <a:r>
              <a:rPr lang="ru-RU" sz="2200" dirty="0" err="1">
                <a:latin typeface="Bookman Old Style" panose="02050604050505020204" pitchFamily="18" charset="0"/>
              </a:rPr>
              <a:t>пайдалануына</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болады</a:t>
            </a:r>
            <a:r>
              <a:rPr lang="ru-RU" sz="2200" dirty="0">
                <a:latin typeface="Bookman Old Style" panose="02050604050505020204" pitchFamily="18" charset="0"/>
              </a:rPr>
              <a:t>. </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425173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60648"/>
            <a:ext cx="8208912" cy="6120680"/>
          </a:xfrm>
        </p:spPr>
        <p:txBody>
          <a:bodyPr>
            <a:noAutofit/>
          </a:bodyPr>
          <a:lstStyle/>
          <a:p>
            <a:pPr algn="just"/>
            <a:r>
              <a:rPr lang="ru-RU" sz="2200" dirty="0" err="1" smtClean="0">
                <a:latin typeface="Bookman Old Style" panose="02050604050505020204" pitchFamily="18" charset="0"/>
              </a:rPr>
              <a:t>Есептеу</a:t>
            </a:r>
            <a:r>
              <a:rPr lang="ru-RU" sz="2200" dirty="0" smtClean="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көлемімен</a:t>
            </a:r>
            <a:r>
              <a:rPr lang="ru-RU" sz="2200" dirty="0">
                <a:latin typeface="Bookman Old Style" panose="02050604050505020204" pitchFamily="18" charset="0"/>
              </a:rPr>
              <a:t>, </a:t>
            </a:r>
            <a:r>
              <a:rPr lang="ru-RU" sz="2200" dirty="0" err="1">
                <a:latin typeface="Bookman Old Style" panose="02050604050505020204" pitchFamily="18" charset="0"/>
              </a:rPr>
              <a:t>кеңістіктегі</a:t>
            </a:r>
            <a:r>
              <a:rPr lang="ru-RU" sz="2200" dirty="0">
                <a:latin typeface="Bookman Old Style" panose="02050604050505020204" pitchFamily="18" charset="0"/>
              </a:rPr>
              <a:t> </a:t>
            </a:r>
            <a:r>
              <a:rPr lang="ru-RU" sz="2200" dirty="0" err="1">
                <a:latin typeface="Bookman Old Style" panose="02050604050505020204" pitchFamily="18" charset="0"/>
              </a:rPr>
              <a:t>жағдайымен</a:t>
            </a:r>
            <a:r>
              <a:rPr lang="ru-RU" sz="2200" dirty="0">
                <a:latin typeface="Bookman Old Style" panose="02050604050505020204" pitchFamily="18" charset="0"/>
              </a:rPr>
              <a:t>, </a:t>
            </a:r>
            <a:r>
              <a:rPr lang="ru-RU" sz="2200" dirty="0" err="1">
                <a:latin typeface="Bookman Old Style" panose="02050604050505020204" pitchFamily="18" charset="0"/>
              </a:rPr>
              <a:t>сапасымен</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пайдаланылуымен</a:t>
            </a:r>
            <a:r>
              <a:rPr lang="ru-RU" sz="2200" dirty="0">
                <a:latin typeface="Bookman Old Style" panose="02050604050505020204" pitchFamily="18" charset="0"/>
              </a:rPr>
              <a:t> </a:t>
            </a:r>
            <a:r>
              <a:rPr lang="ru-RU" sz="2200" dirty="0" err="1">
                <a:latin typeface="Bookman Old Style" panose="02050604050505020204" pitchFamily="18" charset="0"/>
              </a:rPr>
              <a:t>сипатталады</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кезіндегі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әрбір</a:t>
            </a:r>
            <a:r>
              <a:rPr lang="ru-RU" sz="2200" dirty="0">
                <a:latin typeface="Bookman Old Style" panose="02050604050505020204" pitchFamily="18" charset="0"/>
              </a:rPr>
              <a:t> </a:t>
            </a:r>
            <a:r>
              <a:rPr lang="ru-RU" sz="2200" dirty="0" err="1">
                <a:latin typeface="Bookman Old Style" panose="02050604050505020204" pitchFamily="18" charset="0"/>
              </a:rPr>
              <a:t>нақты</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a:t>
            </a:r>
            <a:r>
              <a:rPr lang="ru-RU" sz="2200" dirty="0">
                <a:latin typeface="Bookman Old Style" panose="02050604050505020204" pitchFamily="18" charset="0"/>
              </a:rPr>
              <a:t> (</a:t>
            </a:r>
            <a:r>
              <a:rPr lang="ru-RU" sz="2200" dirty="0" err="1">
                <a:latin typeface="Bookman Old Style" panose="02050604050505020204" pitchFamily="18" charset="0"/>
              </a:rPr>
              <a:t>жалға</a:t>
            </a:r>
            <a:r>
              <a:rPr lang="ru-RU" sz="2200" dirty="0">
                <a:latin typeface="Bookman Old Style" panose="02050604050505020204" pitchFamily="18" charset="0"/>
              </a:rPr>
              <a:t> </a:t>
            </a:r>
            <a:r>
              <a:rPr lang="ru-RU" sz="2200" dirty="0" err="1">
                <a:latin typeface="Bookman Old Style" panose="02050604050505020204" pitchFamily="18" charset="0"/>
              </a:rPr>
              <a:t>алушы</a:t>
            </a:r>
            <a:r>
              <a:rPr lang="ru-RU" sz="2200" dirty="0">
                <a:latin typeface="Bookman Old Style" panose="02050604050505020204" pitchFamily="18" charset="0"/>
              </a:rPr>
              <a:t>) </a:t>
            </a:r>
            <a:r>
              <a:rPr lang="ru-RU" sz="2200" dirty="0" err="1">
                <a:latin typeface="Bookman Old Style" panose="02050604050505020204" pitchFamily="18" charset="0"/>
              </a:rPr>
              <a:t>немесе</a:t>
            </a:r>
            <a:r>
              <a:rPr lang="ru-RU" sz="2200" dirty="0">
                <a:latin typeface="Bookman Old Style" panose="02050604050505020204" pitchFamily="18" charset="0"/>
              </a:rPr>
              <a:t> </a:t>
            </a:r>
            <a:r>
              <a:rPr lang="ru-RU" sz="2200" dirty="0" err="1">
                <a:latin typeface="Bookman Old Style" panose="02050604050505020204" pitchFamily="18" charset="0"/>
              </a:rPr>
              <a:t>меншік</a:t>
            </a:r>
            <a:r>
              <a:rPr lang="ru-RU" sz="2200" dirty="0">
                <a:latin typeface="Bookman Old Style" panose="02050604050505020204" pitchFamily="18" charset="0"/>
              </a:rPr>
              <a:t> </a:t>
            </a:r>
            <a:r>
              <a:rPr lang="ru-RU" sz="2200" dirty="0" err="1">
                <a:latin typeface="Bookman Old Style" panose="02050604050505020204" pitchFamily="18" charset="0"/>
              </a:rPr>
              <a:t>иесі</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a:t>
            </a:r>
            <a:r>
              <a:rPr lang="ru-RU" sz="2200" dirty="0" err="1">
                <a:latin typeface="Bookman Old Style" panose="02050604050505020204" pitchFamily="18" charset="0"/>
              </a:rPr>
              <a:t>мөлшерін</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негіз</a:t>
            </a:r>
            <a:r>
              <a:rPr lang="ru-RU" sz="2200" dirty="0">
                <a:latin typeface="Bookman Old Style" panose="02050604050505020204" pitchFamily="18" charset="0"/>
              </a:rPr>
              <a:t> </a:t>
            </a:r>
            <a:r>
              <a:rPr lang="ru-RU" sz="2200" dirty="0" err="1">
                <a:latin typeface="Bookman Old Style" panose="02050604050505020204" pitchFamily="18" charset="0"/>
              </a:rPr>
              <a:t>болып</a:t>
            </a:r>
            <a:r>
              <a:rPr lang="ru-RU" sz="2200" dirty="0">
                <a:latin typeface="Bookman Old Style" panose="02050604050505020204" pitchFamily="18" charset="0"/>
              </a:rPr>
              <a:t> </a:t>
            </a:r>
            <a:r>
              <a:rPr lang="ru-RU" sz="2200" dirty="0" err="1">
                <a:latin typeface="Bookman Old Style" panose="02050604050505020204" pitchFamily="18" charset="0"/>
              </a:rPr>
              <a:t>табылады</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резервтегі</a:t>
            </a:r>
            <a:r>
              <a:rPr lang="ru-RU" sz="2200" dirty="0">
                <a:latin typeface="Bookman Old Style" panose="02050604050505020204" pitchFamily="18" charset="0"/>
              </a:rPr>
              <a:t> бос </a:t>
            </a:r>
            <a:r>
              <a:rPr lang="ru-RU" sz="2200" dirty="0" err="1">
                <a:latin typeface="Bookman Old Style" panose="02050604050505020204" pitchFamily="18" charset="0"/>
              </a:rPr>
              <a:t>жерлер</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орналасқан</a:t>
            </a:r>
            <a:r>
              <a:rPr lang="ru-RU" sz="2200" dirty="0">
                <a:latin typeface="Bookman Old Style" panose="02050604050505020204" pitchFamily="18" charset="0"/>
              </a:rPr>
              <a:t> </a:t>
            </a:r>
            <a:r>
              <a:rPr lang="ru-RU" sz="2200" dirty="0" err="1">
                <a:latin typeface="Bookman Old Style" panose="02050604050505020204" pitchFamily="18" charset="0"/>
              </a:rPr>
              <a:t>жері</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бөлек</a:t>
            </a:r>
            <a:r>
              <a:rPr lang="ru-RU" sz="2200" dirty="0">
                <a:latin typeface="Bookman Old Style" panose="02050604050505020204" pitchFamily="18" charset="0"/>
              </a:rPr>
              <a:t> </a:t>
            </a:r>
            <a:r>
              <a:rPr lang="ru-RU" sz="2200" dirty="0" err="1">
                <a:latin typeface="Bookman Old Style" panose="02050604050505020204" pitchFamily="18" charset="0"/>
              </a:rPr>
              <a:t>орналасқан</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алынады</a:t>
            </a:r>
            <a:r>
              <a:rPr lang="ru-RU" sz="2400" dirty="0"/>
              <a:t>.</a:t>
            </a:r>
            <a:br>
              <a:rPr lang="ru-RU" sz="2400" dirty="0"/>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392575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692696"/>
            <a:ext cx="8064896" cy="5616623"/>
          </a:xfrm>
        </p:spPr>
        <p:txBody>
          <a:bodyPr>
            <a:noAutofit/>
          </a:bodyPr>
          <a:lstStyle/>
          <a:p>
            <a:pPr algn="just"/>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кезінде</a:t>
            </a:r>
            <a:r>
              <a:rPr lang="ru-RU" sz="2200" dirty="0">
                <a:latin typeface="Bookman Old Style" panose="02050604050505020204" pitchFamily="18" charset="0"/>
              </a:rPr>
              <a:t> </a:t>
            </a:r>
            <a:r>
              <a:rPr lang="ru-RU" sz="2200" dirty="0" err="1">
                <a:latin typeface="Bookman Old Style" panose="02050604050505020204" pitchFamily="18" charset="0"/>
              </a:rPr>
              <a:t>жердің</a:t>
            </a:r>
            <a:r>
              <a:rPr lang="ru-RU" sz="2200" dirty="0">
                <a:latin typeface="Bookman Old Style" panose="02050604050505020204" pitchFamily="18" charset="0"/>
              </a:rPr>
              <a:t> </a:t>
            </a:r>
            <a:r>
              <a:rPr lang="ru-RU" sz="2200" dirty="0" err="1">
                <a:latin typeface="Bookman Old Style" panose="02050604050505020204" pitchFamily="18" charset="0"/>
              </a:rPr>
              <a:t>табиғи</a:t>
            </a:r>
            <a:r>
              <a:rPr lang="ru-RU" sz="2200" dirty="0">
                <a:latin typeface="Bookman Old Style" panose="02050604050505020204" pitchFamily="18" charset="0"/>
              </a:rPr>
              <a:t> ресурс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өндіріс</a:t>
            </a:r>
            <a:r>
              <a:rPr lang="ru-RU" sz="2200" dirty="0">
                <a:latin typeface="Bookman Old Style" panose="02050604050505020204" pitchFamily="18" charset="0"/>
              </a:rPr>
              <a:t> </a:t>
            </a:r>
            <a:r>
              <a:rPr lang="ru-RU" sz="2200" dirty="0" err="1">
                <a:latin typeface="Bookman Old Style" panose="02050604050505020204" pitchFamily="18" charset="0"/>
              </a:rPr>
              <a:t>құралы</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тек </a:t>
            </a:r>
            <a:r>
              <a:rPr lang="ru-RU" sz="2200" dirty="0" err="1">
                <a:latin typeface="Bookman Old Style" panose="02050604050505020204" pitchFamily="18" charset="0"/>
              </a:rPr>
              <a:t>сандық</a:t>
            </a:r>
            <a:r>
              <a:rPr lang="ru-RU" sz="2200" dirty="0">
                <a:latin typeface="Bookman Old Style" panose="02050604050505020204" pitchFamily="18" charset="0"/>
              </a:rPr>
              <a:t> </a:t>
            </a:r>
            <a:r>
              <a:rPr lang="ru-RU" sz="2200" dirty="0" err="1">
                <a:latin typeface="Bookman Old Style" panose="02050604050505020204" pitchFamily="18" charset="0"/>
              </a:rPr>
              <a:t>емес</a:t>
            </a:r>
            <a:r>
              <a:rPr lang="ru-RU" sz="2200" dirty="0">
                <a:latin typeface="Bookman Old Style" panose="02050604050505020204" pitchFamily="18" charset="0"/>
              </a:rPr>
              <a:t>, </a:t>
            </a:r>
            <a:r>
              <a:rPr lang="ru-RU" sz="2200" dirty="0" err="1">
                <a:latin typeface="Bookman Old Style" panose="02050604050505020204" pitchFamily="18" charset="0"/>
              </a:rPr>
              <a:t>сапалық</a:t>
            </a:r>
            <a:r>
              <a:rPr lang="ru-RU" sz="2200" dirty="0">
                <a:latin typeface="Bookman Old Style" panose="02050604050505020204" pitchFamily="18" charset="0"/>
              </a:rPr>
              <a:t> </a:t>
            </a:r>
            <a:r>
              <a:rPr lang="ru-RU" sz="2200" dirty="0" err="1">
                <a:latin typeface="Bookman Old Style" panose="02050604050505020204" pitchFamily="18" charset="0"/>
              </a:rPr>
              <a:t>көрсеткіштері</a:t>
            </a:r>
            <a:r>
              <a:rPr lang="ru-RU" sz="2200" dirty="0">
                <a:latin typeface="Bookman Old Style" panose="02050604050505020204" pitchFamily="18" charset="0"/>
              </a:rPr>
              <a:t> де </a:t>
            </a:r>
            <a:r>
              <a:rPr lang="ru-RU" sz="2200" dirty="0" err="1">
                <a:latin typeface="Bookman Old Style" panose="02050604050505020204" pitchFamily="18" charset="0"/>
              </a:rPr>
              <a:t>анықталып</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алынады</a:t>
            </a:r>
            <a:r>
              <a:rPr lang="ru-RU" sz="2200" dirty="0">
                <a:latin typeface="Bookman Old Style" panose="02050604050505020204" pitchFamily="18" charset="0"/>
              </a:rPr>
              <a:t>. </a:t>
            </a:r>
            <a:r>
              <a:rPr lang="ru-RU" sz="2200" dirty="0" err="1">
                <a:latin typeface="Bookman Old Style" panose="02050604050505020204" pitchFamily="18" charset="0"/>
              </a:rPr>
              <a:t>Бірақ</a:t>
            </a:r>
            <a:r>
              <a:rPr lang="ru-RU" sz="2200" dirty="0">
                <a:latin typeface="Bookman Old Style" panose="02050604050505020204" pitchFamily="18" charset="0"/>
              </a:rPr>
              <a:t> </a:t>
            </a:r>
            <a:r>
              <a:rPr lang="ru-RU" sz="2200" dirty="0" err="1">
                <a:latin typeface="Bookman Old Style" panose="02050604050505020204" pitchFamily="18" charset="0"/>
              </a:rPr>
              <a:t>топырақтың</a:t>
            </a:r>
            <a:r>
              <a:rPr lang="ru-RU" sz="2200" dirty="0">
                <a:latin typeface="Bookman Old Style" panose="02050604050505020204" pitchFamily="18" charset="0"/>
              </a:rPr>
              <a:t> </a:t>
            </a:r>
            <a:r>
              <a:rPr lang="ru-RU" sz="2200" dirty="0" err="1">
                <a:latin typeface="Bookman Old Style" panose="02050604050505020204" pitchFamily="18" charset="0"/>
              </a:rPr>
              <a:t>табиғи</a:t>
            </a:r>
            <a:r>
              <a:rPr lang="ru-RU" sz="2200" dirty="0">
                <a:latin typeface="Bookman Old Style" panose="02050604050505020204" pitchFamily="18" charset="0"/>
              </a:rPr>
              <a:t> </a:t>
            </a:r>
            <a:r>
              <a:rPr lang="ru-RU" sz="2200" dirty="0" err="1">
                <a:latin typeface="Bookman Old Style" panose="02050604050505020204" pitchFamily="18" charset="0"/>
              </a:rPr>
              <a:t>қасиеттері</a:t>
            </a:r>
            <a:r>
              <a:rPr lang="ru-RU" sz="2200" dirty="0">
                <a:latin typeface="Bookman Old Style" panose="02050604050505020204" pitchFamily="18" charset="0"/>
              </a:rPr>
              <a:t> </a:t>
            </a:r>
            <a:r>
              <a:rPr lang="ru-RU" sz="2200" dirty="0" err="1">
                <a:latin typeface="Bookman Old Style" panose="02050604050505020204" pitchFamily="18" charset="0"/>
              </a:rPr>
              <a:t>әр</a:t>
            </a:r>
            <a:r>
              <a:rPr lang="ru-RU" sz="2200" dirty="0">
                <a:latin typeface="Bookman Old Style" panose="02050604050505020204" pitchFamily="18" charset="0"/>
              </a:rPr>
              <a:t> </a:t>
            </a:r>
            <a:r>
              <a:rPr lang="ru-RU" sz="2200" dirty="0" err="1">
                <a:latin typeface="Bookman Old Style" panose="02050604050505020204" pitchFamily="18" charset="0"/>
              </a:rPr>
              <a:t>түрлі</a:t>
            </a:r>
            <a:r>
              <a:rPr lang="ru-RU" sz="2200" dirty="0">
                <a:latin typeface="Bookman Old Style" panose="02050604050505020204" pitchFamily="18" charset="0"/>
              </a:rPr>
              <a:t> </a:t>
            </a:r>
            <a:r>
              <a:rPr lang="ru-RU" sz="2200" dirty="0" err="1">
                <a:latin typeface="Bookman Old Style" panose="02050604050505020204" pitchFamily="18" charset="0"/>
              </a:rPr>
              <a:t>мәнге</a:t>
            </a:r>
            <a:r>
              <a:rPr lang="ru-RU" sz="2200" dirty="0">
                <a:latin typeface="Bookman Old Style" panose="02050604050505020204" pitchFamily="18" charset="0"/>
              </a:rPr>
              <a:t> </a:t>
            </a:r>
            <a:r>
              <a:rPr lang="ru-RU" sz="2200" dirty="0" err="1">
                <a:latin typeface="Bookman Old Style" panose="02050604050505020204" pitchFamily="18" charset="0"/>
              </a:rPr>
              <a:t>ие</a:t>
            </a:r>
            <a:r>
              <a:rPr lang="ru-RU" sz="2200" dirty="0">
                <a:latin typeface="Bookman Old Style" panose="02050604050505020204" pitchFamily="18" charset="0"/>
              </a:rPr>
              <a:t> </a:t>
            </a:r>
            <a:r>
              <a:rPr lang="ru-RU" sz="2200" dirty="0" err="1">
                <a:latin typeface="Bookman Old Style" panose="02050604050505020204" pitchFamily="18" charset="0"/>
              </a:rPr>
              <a:t>болғандықтан</a:t>
            </a:r>
            <a:r>
              <a:rPr lang="ru-RU" sz="2200" dirty="0">
                <a:latin typeface="Bookman Old Style" panose="02050604050505020204" pitchFamily="18" charset="0"/>
              </a:rPr>
              <a:t>, </a:t>
            </a:r>
            <a:r>
              <a:rPr lang="ru-RU" sz="2200" dirty="0" err="1">
                <a:latin typeface="Bookman Old Style" panose="02050604050505020204" pitchFamily="18" charset="0"/>
              </a:rPr>
              <a:t>оларды</a:t>
            </a:r>
            <a:r>
              <a:rPr lang="ru-RU" sz="2200" dirty="0">
                <a:latin typeface="Bookman Old Style" panose="02050604050505020204" pitchFamily="18" charset="0"/>
              </a:rPr>
              <a:t> </a:t>
            </a:r>
            <a:r>
              <a:rPr lang="ru-RU" sz="2200" dirty="0" err="1">
                <a:latin typeface="Bookman Old Style" panose="02050604050505020204" pitchFamily="18" charset="0"/>
              </a:rPr>
              <a:t>салыстырмалы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яғни</a:t>
            </a:r>
            <a:r>
              <a:rPr lang="ru-RU" sz="2200" dirty="0">
                <a:latin typeface="Bookman Old Style" panose="02050604050505020204" pitchFamily="18" charset="0"/>
              </a:rPr>
              <a:t> </a:t>
            </a:r>
            <a:r>
              <a:rPr lang="ru-RU" sz="2200" dirty="0" err="1">
                <a:latin typeface="Bookman Old Style" panose="02050604050505020204" pitchFamily="18" charset="0"/>
              </a:rPr>
              <a:t>топырақты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қажеттілігі</a:t>
            </a:r>
            <a:r>
              <a:rPr lang="ru-RU" sz="2200" dirty="0">
                <a:latin typeface="Bookman Old Style" panose="02050604050505020204" pitchFamily="18" charset="0"/>
              </a:rPr>
              <a:t> </a:t>
            </a:r>
            <a:r>
              <a:rPr lang="ru-RU" sz="2200" dirty="0" err="1">
                <a:latin typeface="Bookman Old Style" panose="02050604050505020204" pitchFamily="18" charset="0"/>
              </a:rPr>
              <a:t>туындайды</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жекелеген</a:t>
            </a:r>
            <a:r>
              <a:rPr lang="ru-RU" sz="2200" dirty="0">
                <a:latin typeface="Bookman Old Style" panose="02050604050505020204" pitchFamily="18" charset="0"/>
              </a:rPr>
              <a:t> </a:t>
            </a:r>
            <a:r>
              <a:rPr lang="ru-RU" sz="2200" dirty="0" err="1">
                <a:latin typeface="Bookman Old Style" panose="02050604050505020204" pitchFamily="18" charset="0"/>
              </a:rPr>
              <a:t>учаскелердің</a:t>
            </a:r>
            <a:r>
              <a:rPr lang="ru-RU" sz="2200" dirty="0">
                <a:latin typeface="Bookman Old Style" panose="02050604050505020204" pitchFamily="18" charset="0"/>
              </a:rPr>
              <a:t> </a:t>
            </a:r>
            <a:r>
              <a:rPr lang="ru-RU" sz="2200" dirty="0" err="1">
                <a:latin typeface="Bookman Old Style" panose="02050604050505020204" pitchFamily="18" charset="0"/>
              </a:rPr>
              <a:t>топырақтарын</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оларды</a:t>
            </a:r>
            <a:r>
              <a:rPr lang="ru-RU" sz="2200" dirty="0">
                <a:latin typeface="Bookman Old Style" panose="02050604050505020204" pitchFamily="18" charset="0"/>
              </a:rPr>
              <a:t> </a:t>
            </a:r>
            <a:r>
              <a:rPr lang="ru-RU" sz="2200" dirty="0" err="1">
                <a:latin typeface="Bookman Old Style" panose="02050604050505020204" pitchFamily="18" charset="0"/>
              </a:rPr>
              <a:t>сапалық</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ақпарат</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a:t>
            </a:r>
            <a:r>
              <a:rPr lang="ru-RU" sz="2200" dirty="0" err="1">
                <a:latin typeface="Bookman Old Style" panose="02050604050505020204" pitchFamily="18" charset="0"/>
              </a:rPr>
              <a:t>қызмет</a:t>
            </a:r>
            <a:r>
              <a:rPr lang="ru-RU" sz="2200" dirty="0">
                <a:latin typeface="Bookman Old Style" panose="02050604050505020204" pitchFamily="18" charset="0"/>
              </a:rPr>
              <a:t> </a:t>
            </a:r>
            <a:r>
              <a:rPr lang="ru-RU" sz="2200" dirty="0" err="1">
                <a:latin typeface="Bookman Old Style" panose="02050604050505020204" pitchFamily="18" charset="0"/>
              </a:rPr>
              <a:t>етеді</a:t>
            </a:r>
            <a:r>
              <a:rPr lang="ru-RU" sz="2200" dirty="0">
                <a:latin typeface="Bookman Old Style" panose="02050604050505020204" pitchFamily="18" charset="0"/>
              </a:rPr>
              <a:t>. </a:t>
            </a:r>
            <a:r>
              <a:rPr lang="ru-RU" sz="2200" dirty="0" err="1">
                <a:latin typeface="Bookman Old Style" panose="02050604050505020204" pitchFamily="18" charset="0"/>
              </a:rPr>
              <a:t>Жердің</a:t>
            </a:r>
            <a:r>
              <a:rPr lang="ru-RU" sz="2200" dirty="0">
                <a:latin typeface="Bookman Old Style" panose="02050604050505020204" pitchFamily="18" charset="0"/>
              </a:rPr>
              <a:t> </a:t>
            </a:r>
            <a:r>
              <a:rPr lang="ru-RU" sz="2200" dirty="0" err="1">
                <a:latin typeface="Bookman Old Style" panose="02050604050505020204" pitchFamily="18" charset="0"/>
              </a:rPr>
              <a:t>сапасы</a:t>
            </a:r>
            <a:r>
              <a:rPr lang="ru-RU" sz="2200" dirty="0">
                <a:latin typeface="Bookman Old Style" panose="02050604050505020204" pitchFamily="18" charset="0"/>
              </a:rPr>
              <a:t> тек </a:t>
            </a:r>
            <a:r>
              <a:rPr lang="ru-RU" sz="2200" dirty="0" err="1">
                <a:latin typeface="Bookman Old Style" panose="02050604050505020204" pitchFamily="18" charset="0"/>
              </a:rPr>
              <a:t>табиғи</a:t>
            </a:r>
            <a:r>
              <a:rPr lang="ru-RU" sz="2200" dirty="0">
                <a:latin typeface="Bookman Old Style" panose="02050604050505020204" pitchFamily="18" charset="0"/>
              </a:rPr>
              <a:t> </a:t>
            </a:r>
            <a:r>
              <a:rPr lang="ru-RU" sz="2200" dirty="0" err="1">
                <a:latin typeface="Bookman Old Style" panose="02050604050505020204" pitchFamily="18" charset="0"/>
              </a:rPr>
              <a:t>факторларға</a:t>
            </a:r>
            <a:r>
              <a:rPr lang="ru-RU" sz="2200" dirty="0">
                <a:latin typeface="Bookman Old Style" panose="02050604050505020204" pitchFamily="18" charset="0"/>
              </a:rPr>
              <a:t> </a:t>
            </a:r>
            <a:r>
              <a:rPr lang="ru-RU" sz="2200" dirty="0" err="1">
                <a:latin typeface="Bookman Old Style" panose="02050604050505020204" pitchFamily="18" charset="0"/>
              </a:rPr>
              <a:t>ғана</a:t>
            </a:r>
            <a:r>
              <a:rPr lang="ru-RU" sz="2200" dirty="0">
                <a:latin typeface="Bookman Old Style" panose="02050604050505020204" pitchFamily="18" charset="0"/>
              </a:rPr>
              <a:t> </a:t>
            </a:r>
            <a:r>
              <a:rPr lang="ru-RU" sz="2200" dirty="0" err="1">
                <a:latin typeface="Bookman Old Style" panose="02050604050505020204" pitchFamily="18" charset="0"/>
              </a:rPr>
              <a:t>емес</a:t>
            </a:r>
            <a:r>
              <a:rPr lang="ru-RU" sz="2200" dirty="0">
                <a:latin typeface="Bookman Old Style" panose="02050604050505020204" pitchFamily="18" charset="0"/>
              </a:rPr>
              <a:t>, </a:t>
            </a:r>
            <a:r>
              <a:rPr lang="ru-RU" sz="2200" dirty="0" err="1">
                <a:latin typeface="Bookman Old Style" panose="02050604050505020204" pitchFamily="18" charset="0"/>
              </a:rPr>
              <a:t>сонымен</a:t>
            </a:r>
            <a:r>
              <a:rPr lang="ru-RU" sz="2200" dirty="0">
                <a:latin typeface="Bookman Old Style" panose="02050604050505020204" pitchFamily="18" charset="0"/>
              </a:rPr>
              <a:t> </a:t>
            </a:r>
            <a:r>
              <a:rPr lang="ru-RU" sz="2200" dirty="0" err="1">
                <a:latin typeface="Bookman Old Style" panose="02050604050505020204" pitchFamily="18" charset="0"/>
              </a:rPr>
              <a:t>бірге</a:t>
            </a:r>
            <a:r>
              <a:rPr lang="ru-RU" sz="2200" dirty="0">
                <a:latin typeface="Bookman Old Style" panose="02050604050505020204" pitchFamily="18" charset="0"/>
              </a:rPr>
              <a:t> </a:t>
            </a:r>
            <a:r>
              <a:rPr lang="ru-RU" sz="2200" dirty="0" err="1">
                <a:latin typeface="Bookman Old Style" panose="02050604050505020204" pitchFamily="18" charset="0"/>
              </a:rPr>
              <a:t>экономикалық</a:t>
            </a:r>
            <a:r>
              <a:rPr lang="ru-RU" sz="2200" dirty="0">
                <a:latin typeface="Bookman Old Style" panose="02050604050505020204" pitchFamily="18" charset="0"/>
              </a:rPr>
              <a:t> </a:t>
            </a:r>
            <a:r>
              <a:rPr lang="ru-RU" sz="2200" dirty="0" err="1">
                <a:latin typeface="Bookman Old Style" panose="02050604050505020204" pitchFamily="18" charset="0"/>
              </a:rPr>
              <a:t>жағдайларға</a:t>
            </a:r>
            <a:r>
              <a:rPr lang="ru-RU" sz="2200" dirty="0">
                <a:latin typeface="Bookman Old Style" panose="02050604050505020204" pitchFamily="18" charset="0"/>
              </a:rPr>
              <a:t> да </a:t>
            </a:r>
            <a:r>
              <a:rPr lang="ru-RU" sz="2200" dirty="0" err="1">
                <a:latin typeface="Bookman Old Style" panose="02050604050505020204" pitchFamily="18" charset="0"/>
              </a:rPr>
              <a:t>байланысты</a:t>
            </a:r>
            <a:r>
              <a:rPr lang="ru-RU" sz="2200" dirty="0">
                <a:latin typeface="Bookman Old Style" panose="02050604050505020204" pitchFamily="18" charset="0"/>
              </a:rPr>
              <a:t>, </a:t>
            </a:r>
            <a:r>
              <a:rPr lang="ru-RU" sz="2200" dirty="0" err="1">
                <a:latin typeface="Bookman Old Style" panose="02050604050505020204" pitchFamily="18" charset="0"/>
              </a:rPr>
              <a:t>сондықтан</a:t>
            </a:r>
            <a:r>
              <a:rPr lang="ru-RU" sz="2200" dirty="0">
                <a:latin typeface="Bookman Old Style" panose="02050604050505020204" pitchFamily="18" charset="0"/>
              </a:rPr>
              <a:t> </a:t>
            </a:r>
            <a:r>
              <a:rPr lang="ru-RU" sz="2200" dirty="0" err="1">
                <a:latin typeface="Bookman Old Style" panose="02050604050505020204" pitchFamily="18" charset="0"/>
              </a:rPr>
              <a:t>жердің</a:t>
            </a:r>
            <a:r>
              <a:rPr lang="ru-RU" sz="2200" dirty="0">
                <a:latin typeface="Bookman Old Style" panose="02050604050505020204" pitchFamily="18" charset="0"/>
              </a:rPr>
              <a:t> </a:t>
            </a:r>
            <a:r>
              <a:rPr lang="ru-RU" sz="2200" dirty="0" err="1">
                <a:latin typeface="Bookman Old Style" panose="02050604050505020204" pitchFamily="18" charset="0"/>
              </a:rPr>
              <a:t>өндіріс</a:t>
            </a:r>
            <a:r>
              <a:rPr lang="ru-RU" sz="2200" dirty="0">
                <a:latin typeface="Bookman Old Style" panose="02050604050505020204" pitchFamily="18" charset="0"/>
              </a:rPr>
              <a:t> </a:t>
            </a:r>
            <a:r>
              <a:rPr lang="ru-RU" sz="2200" dirty="0" err="1">
                <a:latin typeface="Bookman Old Style" panose="02050604050505020204" pitchFamily="18" charset="0"/>
              </a:rPr>
              <a:t>құралы</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a:t>
            </a:r>
            <a:r>
              <a:rPr lang="ru-RU" sz="2200" dirty="0" err="1">
                <a:latin typeface="Bookman Old Style" panose="02050604050505020204" pitchFamily="18" charset="0"/>
              </a:rPr>
              <a:t>экономикалық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жаңа</a:t>
            </a:r>
            <a:r>
              <a:rPr lang="ru-RU" sz="2200" dirty="0">
                <a:latin typeface="Bookman Old Style" panose="02050604050505020204" pitchFamily="18" charset="0"/>
              </a:rPr>
              <a:t> </a:t>
            </a:r>
            <a:r>
              <a:rPr lang="ru-RU" sz="2200" dirty="0" err="1">
                <a:latin typeface="Bookman Old Style" panose="02050604050505020204" pitchFamily="18" charset="0"/>
              </a:rPr>
              <a:t>жағдайларда</a:t>
            </a:r>
            <a:r>
              <a:rPr lang="ru-RU" sz="2200" dirty="0">
                <a:latin typeface="Bookman Old Style" panose="02050604050505020204" pitchFamily="18" charset="0"/>
              </a:rPr>
              <a:t> </a:t>
            </a:r>
            <a:r>
              <a:rPr lang="ru-RU" sz="2200" dirty="0" err="1">
                <a:latin typeface="Bookman Old Style" panose="02050604050505020204" pitchFamily="18" charset="0"/>
              </a:rPr>
              <a:t>ақшалай</a:t>
            </a:r>
            <a:r>
              <a:rPr lang="ru-RU" sz="2200" dirty="0">
                <a:latin typeface="Bookman Old Style" panose="02050604050505020204" pitchFamily="18" charset="0"/>
              </a:rPr>
              <a:t> </a:t>
            </a:r>
            <a:r>
              <a:rPr lang="ru-RU" sz="2200" dirty="0" err="1">
                <a:latin typeface="Bookman Old Style" panose="02050604050505020204" pitchFamily="18" charset="0"/>
              </a:rPr>
              <a:t>құнының</a:t>
            </a:r>
            <a:r>
              <a:rPr lang="ru-RU" sz="2200" dirty="0">
                <a:latin typeface="Bookman Old Style" panose="02050604050505020204" pitchFamily="18" charset="0"/>
              </a:rPr>
              <a:t> </a:t>
            </a:r>
            <a:r>
              <a:rPr lang="ru-RU" sz="2200" dirty="0" err="1">
                <a:latin typeface="Bookman Old Style" panose="02050604050505020204" pitchFamily="18" charset="0"/>
              </a:rPr>
              <a:t>қажеттілігі</a:t>
            </a:r>
            <a:r>
              <a:rPr lang="ru-RU" sz="2200" dirty="0">
                <a:latin typeface="Bookman Old Style" panose="02050604050505020204" pitchFamily="18" charset="0"/>
              </a:rPr>
              <a:t> </a:t>
            </a:r>
            <a:r>
              <a:rPr lang="ru-RU" sz="2200" dirty="0" err="1">
                <a:latin typeface="Bookman Old Style" panose="02050604050505020204" pitchFamily="18" charset="0"/>
              </a:rPr>
              <a:t>туындайды</a:t>
            </a:r>
            <a:r>
              <a:rPr lang="ru-RU" sz="2200" dirty="0">
                <a:latin typeface="Bookman Old Style" panose="02050604050505020204" pitchFamily="18" charset="0"/>
              </a:rPr>
              <a:t>.</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948652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200" dirty="0" err="1" smtClean="0">
                <a:latin typeface="Bookman Old Style" panose="02050604050505020204" pitchFamily="18" charset="0"/>
              </a:rPr>
              <a:t>Бағалаудың</a:t>
            </a:r>
            <a:r>
              <a:rPr lang="ru-RU" sz="2200" dirty="0" smtClean="0">
                <a:latin typeface="Bookman Old Style" panose="02050604050505020204" pitchFamily="18" charset="0"/>
              </a:rPr>
              <a:t> </a:t>
            </a:r>
            <a:r>
              <a:rPr lang="ru-RU" sz="2200" dirty="0" err="1">
                <a:latin typeface="Bookman Old Style" panose="02050604050505020204" pitchFamily="18" charset="0"/>
              </a:rPr>
              <a:t>деректері</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ақпаратына</a:t>
            </a:r>
            <a:r>
              <a:rPr lang="ru-RU" sz="2200" dirty="0">
                <a:latin typeface="Bookman Old Style" panose="02050604050505020204" pitchFamily="18" charset="0"/>
              </a:rPr>
              <a:t> </a:t>
            </a:r>
            <a:r>
              <a:rPr lang="ru-RU" sz="2200" dirty="0" err="1">
                <a:latin typeface="Bookman Old Style" panose="02050604050505020204" pitchFamily="18" charset="0"/>
              </a:rPr>
              <a:t>негізделген</a:t>
            </a:r>
            <a:r>
              <a:rPr lang="ru-RU" sz="2200" dirty="0">
                <a:latin typeface="Bookman Old Style" panose="02050604050505020204" pitchFamily="18" charset="0"/>
              </a:rPr>
              <a:t>. </a:t>
            </a:r>
            <a:r>
              <a:rPr lang="ru-RU" sz="2200" dirty="0" err="1">
                <a:latin typeface="Bookman Old Style" panose="02050604050505020204" pitchFamily="18" charset="0"/>
              </a:rPr>
              <a:t>Бұл</a:t>
            </a:r>
            <a:r>
              <a:rPr lang="ru-RU" sz="2200" dirty="0">
                <a:latin typeface="Bookman Old Style" panose="02050604050505020204" pitchFamily="18" charset="0"/>
              </a:rPr>
              <a:t> </a:t>
            </a:r>
            <a:r>
              <a:rPr lang="ru-RU" sz="2200" dirty="0" err="1">
                <a:latin typeface="Bookman Old Style" panose="02050604050505020204" pitchFamily="18" charset="0"/>
              </a:rPr>
              <a:t>тұтас</a:t>
            </a:r>
            <a:r>
              <a:rPr lang="ru-RU" sz="2200" dirty="0">
                <a:latin typeface="Bookman Old Style" panose="02050604050505020204" pitchFamily="18" charset="0"/>
              </a:rPr>
              <a:t> </a:t>
            </a:r>
            <a:r>
              <a:rPr lang="ru-RU" sz="2200" dirty="0" err="1">
                <a:latin typeface="Bookman Old Style" panose="02050604050505020204" pitchFamily="18" charset="0"/>
              </a:rPr>
              <a:t>жүйе</a:t>
            </a:r>
            <a:r>
              <a:rPr lang="ru-RU" sz="2200" dirty="0">
                <a:latin typeface="Bookman Old Style" panose="02050604050505020204" pitchFamily="18" charset="0"/>
              </a:rPr>
              <a:t> </a:t>
            </a:r>
            <a:r>
              <a:rPr lang="ru-RU" sz="2200" dirty="0" err="1">
                <a:latin typeface="Bookman Old Style" panose="02050604050505020204" pitchFamily="18" charset="0"/>
              </a:rPr>
              <a:t>ретінде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a:t>
            </a:r>
            <a:r>
              <a:rPr lang="ru-RU" sz="2200" dirty="0">
                <a:latin typeface="Bookman Old Style" panose="02050604050505020204" pitchFamily="18" charset="0"/>
              </a:rPr>
              <a:t> </a:t>
            </a:r>
            <a:r>
              <a:rPr lang="ru-RU" sz="2200" dirty="0" err="1">
                <a:latin typeface="Bookman Old Style" panose="02050604050505020204" pitchFamily="18" charset="0"/>
              </a:rPr>
              <a:t>жүзеге</a:t>
            </a:r>
            <a:r>
              <a:rPr lang="ru-RU" sz="2200" dirty="0">
                <a:latin typeface="Bookman Old Style" panose="02050604050505020204" pitchFamily="18" charset="0"/>
              </a:rPr>
              <a:t> </a:t>
            </a:r>
            <a:r>
              <a:rPr lang="ru-RU" sz="2200" dirty="0" err="1">
                <a:latin typeface="Bookman Old Style" panose="02050604050505020204" pitchFamily="18" charset="0"/>
              </a:rPr>
              <a:t>асырудың</a:t>
            </a:r>
            <a:r>
              <a:rPr lang="ru-RU" sz="2200" dirty="0">
                <a:latin typeface="Bookman Old Style" panose="02050604050505020204" pitchFamily="18" charset="0"/>
              </a:rPr>
              <a:t> </a:t>
            </a:r>
            <a:r>
              <a:rPr lang="ru-RU" sz="2200" dirty="0" err="1">
                <a:latin typeface="Bookman Old Style" panose="02050604050505020204" pitchFamily="18" charset="0"/>
              </a:rPr>
              <a:t>байланысы</a:t>
            </a:r>
            <a:r>
              <a:rPr lang="ru-RU" sz="2200" dirty="0">
                <a:latin typeface="Bookman Old Style" panose="02050604050505020204" pitchFamily="18" charset="0"/>
              </a:rPr>
              <a:t> мен </a:t>
            </a:r>
            <a:r>
              <a:rPr lang="ru-RU" sz="2200" dirty="0" err="1">
                <a:latin typeface="Bookman Old Style" panose="02050604050505020204" pitchFamily="18" charset="0"/>
              </a:rPr>
              <a:t>реттілігі</a:t>
            </a:r>
            <a:r>
              <a:rPr lang="ru-RU" sz="2200" dirty="0">
                <a:latin typeface="Bookman Old Style" panose="02050604050505020204" pitchFamily="18" charset="0"/>
              </a:rPr>
              <a:t>. </a:t>
            </a:r>
            <a:r>
              <a:rPr lang="ru-RU" sz="2200" dirty="0" err="1">
                <a:latin typeface="Bookman Old Style" panose="02050604050505020204" pitchFamily="18" charset="0"/>
              </a:rPr>
              <a:t>Өз</a:t>
            </a:r>
            <a:r>
              <a:rPr lang="ru-RU" sz="2200" dirty="0">
                <a:latin typeface="Bookman Old Style" panose="02050604050505020204" pitchFamily="18" charset="0"/>
              </a:rPr>
              <a:t> </a:t>
            </a:r>
            <a:r>
              <a:rPr lang="ru-RU" sz="2200" dirty="0" err="1">
                <a:latin typeface="Bookman Old Style" panose="02050604050505020204" pitchFamily="18" charset="0"/>
              </a:rPr>
              <a:t>кезегінде</a:t>
            </a:r>
            <a:r>
              <a:rPr lang="ru-RU" sz="2200" dirty="0">
                <a:latin typeface="Bookman Old Style" panose="02050604050505020204" pitchFamily="18" charset="0"/>
              </a:rPr>
              <a:t>, </a:t>
            </a:r>
            <a:r>
              <a:rPr lang="ru-RU" sz="2200" dirty="0" err="1">
                <a:latin typeface="Bookman Old Style" panose="02050604050505020204" pitchFamily="18" charset="0"/>
              </a:rPr>
              <a:t>түгендеу</a:t>
            </a:r>
            <a:r>
              <a:rPr lang="ru-RU" sz="2200" dirty="0">
                <a:latin typeface="Bookman Old Style" panose="02050604050505020204" pitchFamily="18" charset="0"/>
              </a:rPr>
              <a:t> </a:t>
            </a:r>
            <a:r>
              <a:rPr lang="ru-RU" sz="2200" dirty="0" err="1">
                <a:latin typeface="Bookman Old Style" panose="02050604050505020204" pitchFamily="18" charset="0"/>
              </a:rPr>
              <a:t>бөліктерінің</a:t>
            </a:r>
            <a:r>
              <a:rPr lang="ru-RU" sz="2200" dirty="0">
                <a:latin typeface="Bookman Old Style" panose="02050604050505020204" pitchFamily="18" charset="0"/>
              </a:rPr>
              <a:t> </a:t>
            </a:r>
            <a:r>
              <a:rPr lang="ru-RU" sz="2200" dirty="0" err="1">
                <a:latin typeface="Bookman Old Style" panose="02050604050505020204" pitchFamily="18" charset="0"/>
              </a:rPr>
              <a:t>әрқайсысының</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мақсаты</a:t>
            </a:r>
            <a:r>
              <a:rPr lang="ru-RU" sz="2200" dirty="0">
                <a:latin typeface="Bookman Old Style" panose="02050604050505020204" pitchFamily="18" charset="0"/>
              </a:rPr>
              <a:t> мен </a:t>
            </a:r>
            <a:r>
              <a:rPr lang="ru-RU" sz="2200" dirty="0" err="1">
                <a:latin typeface="Bookman Old Style" panose="02050604050505020204" pitchFamily="18" charset="0"/>
              </a:rPr>
              <a:t>мазмұны</a:t>
            </a:r>
            <a:r>
              <a:rPr lang="ru-RU" sz="2200" dirty="0">
                <a:latin typeface="Bookman Old Style" panose="02050604050505020204" pitchFamily="18" charset="0"/>
              </a:rPr>
              <a:t>, </a:t>
            </a:r>
            <a:r>
              <a:rPr lang="ru-RU" sz="2200" dirty="0" err="1">
                <a:latin typeface="Bookman Old Style" panose="02050604050505020204" pitchFamily="18" charset="0"/>
              </a:rPr>
              <a:t>қызмет</a:t>
            </a:r>
            <a:r>
              <a:rPr lang="ru-RU" sz="2200" dirty="0">
                <a:latin typeface="Bookman Old Style" panose="02050604050505020204" pitchFamily="18" charset="0"/>
              </a:rPr>
              <a:t> </a:t>
            </a:r>
            <a:r>
              <a:rPr lang="ru-RU" sz="2200" dirty="0" err="1">
                <a:latin typeface="Bookman Old Style" panose="02050604050505020204" pitchFamily="18" charset="0"/>
              </a:rPr>
              <a:t>көрсетудің</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әдістері</a:t>
            </a:r>
            <a:r>
              <a:rPr lang="ru-RU" sz="2200" dirty="0">
                <a:latin typeface="Bookman Old Style" panose="02050604050505020204" pitchFamily="18" charset="0"/>
              </a:rPr>
              <a:t> мен </a:t>
            </a:r>
            <a:r>
              <a:rPr lang="ru-RU" sz="2200" dirty="0" err="1">
                <a:latin typeface="Bookman Old Style" panose="02050604050505020204" pitchFamily="18" charset="0"/>
              </a:rPr>
              <a:t>әдістері</a:t>
            </a:r>
            <a:r>
              <a:rPr lang="ru-RU" sz="2200" dirty="0">
                <a:latin typeface="Bookman Old Style" panose="02050604050505020204" pitchFamily="18" charset="0"/>
              </a:rPr>
              <a:t> </a:t>
            </a:r>
            <a:r>
              <a:rPr lang="ru-RU" sz="2200" dirty="0" err="1">
                <a:latin typeface="Bookman Old Style" panose="02050604050505020204" pitchFamily="18" charset="0"/>
              </a:rPr>
              <a:t>болады</a:t>
            </a:r>
            <a:r>
              <a:rPr lang="ru-RU" sz="2200" dirty="0">
                <a:latin typeface="Bookman Old Style" panose="02050604050505020204" pitchFamily="18" charset="0"/>
              </a:rPr>
              <a:t>. </a:t>
            </a:r>
            <a:r>
              <a:rPr lang="ru-RU" sz="2200" dirty="0" err="1">
                <a:latin typeface="Bookman Old Style" panose="02050604050505020204" pitchFamily="18" charset="0"/>
              </a:rPr>
              <a:t>Олардың</a:t>
            </a:r>
            <a:r>
              <a:rPr lang="ru-RU" sz="2200" dirty="0">
                <a:latin typeface="Bookman Old Style" panose="02050604050505020204" pitchFamily="18" charset="0"/>
              </a:rPr>
              <a:t> </a:t>
            </a:r>
            <a:r>
              <a:rPr lang="ru-RU" sz="2200" dirty="0" err="1">
                <a:latin typeface="Bookman Old Style" panose="02050604050505020204" pitchFamily="18" charset="0"/>
              </a:rPr>
              <a:t>әрқайсысы</a:t>
            </a:r>
            <a:r>
              <a:rPr lang="ru-RU" sz="2200" dirty="0">
                <a:latin typeface="Bookman Old Style" panose="02050604050505020204" pitchFamily="18" charset="0"/>
              </a:rPr>
              <a:t> </a:t>
            </a:r>
            <a:r>
              <a:rPr lang="ru-RU" sz="2200" dirty="0" err="1">
                <a:latin typeface="Bookman Old Style" panose="02050604050505020204" pitchFamily="18" charset="0"/>
              </a:rPr>
              <a:t>белгілі</a:t>
            </a:r>
            <a:r>
              <a:rPr lang="ru-RU" sz="2200" dirty="0">
                <a:latin typeface="Bookman Old Style" panose="02050604050505020204" pitchFamily="18" charset="0"/>
              </a:rPr>
              <a:t> </a:t>
            </a:r>
            <a:r>
              <a:rPr lang="ru-RU" sz="2200" dirty="0" err="1">
                <a:latin typeface="Bookman Old Style" panose="02050604050505020204" pitchFamily="18" charset="0"/>
              </a:rPr>
              <a:t>бір</a:t>
            </a:r>
            <a:r>
              <a:rPr lang="ru-RU" sz="2200" dirty="0">
                <a:latin typeface="Bookman Old Style" panose="02050604050505020204" pitchFamily="18" charset="0"/>
              </a:rPr>
              <a:t> </a:t>
            </a:r>
            <a:r>
              <a:rPr lang="ru-RU" sz="2200" dirty="0" err="1">
                <a:latin typeface="Bookman Old Style" panose="02050604050505020204" pitchFamily="18" charset="0"/>
              </a:rPr>
              <a:t>жағдайларда</a:t>
            </a:r>
            <a:r>
              <a:rPr lang="ru-RU" sz="2200" dirty="0">
                <a:latin typeface="Bookman Old Style" panose="02050604050505020204" pitchFamily="18" charset="0"/>
              </a:rPr>
              <a:t> </a:t>
            </a:r>
            <a:r>
              <a:rPr lang="ru-RU" sz="2200" dirty="0" err="1">
                <a:latin typeface="Bookman Old Style" panose="02050604050505020204" pitchFamily="18" charset="0"/>
              </a:rPr>
              <a:t>дербес</a:t>
            </a:r>
            <a:r>
              <a:rPr lang="ru-RU" sz="2200" dirty="0">
                <a:latin typeface="Bookman Old Style" panose="02050604050505020204" pitchFamily="18" charset="0"/>
              </a:rPr>
              <a:t> </a:t>
            </a:r>
            <a:r>
              <a:rPr lang="ru-RU" sz="2200" dirty="0" err="1">
                <a:latin typeface="Bookman Old Style" panose="02050604050505020204" pitchFamily="18" charset="0"/>
              </a:rPr>
              <a:t>жүзеге</a:t>
            </a:r>
            <a:r>
              <a:rPr lang="ru-RU" sz="2200" dirty="0">
                <a:latin typeface="Bookman Old Style" panose="02050604050505020204" pitchFamily="18" charset="0"/>
              </a:rPr>
              <a:t> </a:t>
            </a:r>
            <a:r>
              <a:rPr lang="ru-RU" sz="2200" dirty="0" err="1">
                <a:latin typeface="Bookman Old Style" panose="02050604050505020204" pitchFamily="18" charset="0"/>
              </a:rPr>
              <a:t>асырылуы</a:t>
            </a:r>
            <a:r>
              <a:rPr lang="ru-RU" sz="2200" dirty="0">
                <a:latin typeface="Bookman Old Style" panose="02050604050505020204" pitchFamily="18" charset="0"/>
              </a:rPr>
              <a:t> </a:t>
            </a:r>
            <a:r>
              <a:rPr lang="ru-RU" sz="2200" dirty="0" err="1">
                <a:latin typeface="Bookman Old Style" panose="02050604050505020204" pitchFamily="18" charset="0"/>
              </a:rPr>
              <a:t>мүмкін</a:t>
            </a:r>
            <a:r>
              <a:rPr lang="ru-RU" sz="2200" dirty="0" smtClean="0">
                <a:latin typeface="Bookman Old Style" panose="02050604050505020204" pitchFamily="18" charset="0"/>
              </a:rPr>
              <a:t>.</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1526786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692696"/>
            <a:ext cx="8136904" cy="5688631"/>
          </a:xfrm>
        </p:spPr>
        <p:txBody>
          <a:bodyPr>
            <a:no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кадастры </a:t>
            </a:r>
            <a:r>
              <a:rPr lang="ru-RU" sz="2200" dirty="0" err="1">
                <a:latin typeface="Bookman Old Style" panose="02050604050505020204" pitchFamily="18" charset="0"/>
              </a:rPr>
              <a:t>орындалатын</a:t>
            </a:r>
            <a:r>
              <a:rPr lang="ru-RU" sz="2200" dirty="0">
                <a:latin typeface="Bookman Old Style" panose="02050604050505020204" pitchFamily="18" charset="0"/>
              </a:rPr>
              <a:t> </a:t>
            </a:r>
            <a:r>
              <a:rPr lang="ru-RU" sz="2200" dirty="0" err="1">
                <a:latin typeface="Bookman Old Style" panose="02050604050505020204" pitchFamily="18" charset="0"/>
              </a:rPr>
              <a:t>жұмыстардың</a:t>
            </a:r>
            <a:r>
              <a:rPr lang="ru-RU" sz="2200" dirty="0">
                <a:latin typeface="Bookman Old Style" panose="02050604050505020204" pitchFamily="18" charset="0"/>
              </a:rPr>
              <a:t> </a:t>
            </a:r>
            <a:r>
              <a:rPr lang="ru-RU" sz="2200" dirty="0" err="1">
                <a:latin typeface="Bookman Old Style" panose="02050604050505020204" pitchFamily="18" charset="0"/>
              </a:rPr>
              <a:t>сипаты</a:t>
            </a:r>
            <a:r>
              <a:rPr lang="ru-RU" sz="2200" dirty="0">
                <a:latin typeface="Bookman Old Style" panose="02050604050505020204" pitchFamily="18" charset="0"/>
              </a:rPr>
              <a:t> мен </a:t>
            </a:r>
            <a:r>
              <a:rPr lang="ru-RU" sz="2200" dirty="0" err="1">
                <a:latin typeface="Bookman Old Style" panose="02050604050505020204" pitchFamily="18" charset="0"/>
              </a:rPr>
              <a:t>көлеміне</a:t>
            </a:r>
            <a:r>
              <a:rPr lang="ru-RU" sz="2200" dirty="0">
                <a:latin typeface="Bookman Old Style" panose="02050604050505020204" pitchFamily="18" charset="0"/>
              </a:rPr>
              <a:t> </a:t>
            </a:r>
            <a:r>
              <a:rPr lang="ru-RU" sz="2200" dirty="0" err="1">
                <a:latin typeface="Bookman Old Style" panose="02050604050505020204" pitchFamily="18" charset="0"/>
              </a:rPr>
              <a:t>қарай</a:t>
            </a:r>
            <a:r>
              <a:rPr lang="ru-RU" sz="2200" dirty="0">
                <a:latin typeface="Bookman Old Style" panose="02050604050505020204" pitchFamily="18" charset="0"/>
              </a:rPr>
              <a:t> </a:t>
            </a:r>
            <a:r>
              <a:rPr lang="ru-RU" sz="2200" dirty="0" err="1">
                <a:latin typeface="Bookman Old Style" panose="02050604050505020204" pitchFamily="18" charset="0"/>
              </a:rPr>
              <a:t>екі</a:t>
            </a:r>
            <a:r>
              <a:rPr lang="ru-RU" sz="2200" dirty="0">
                <a:latin typeface="Bookman Old Style" panose="02050604050505020204" pitchFamily="18" charset="0"/>
              </a:rPr>
              <a:t> </a:t>
            </a:r>
            <a:r>
              <a:rPr lang="ru-RU" sz="2200" dirty="0" err="1">
                <a:latin typeface="Bookman Old Style" panose="02050604050505020204" pitchFamily="18" charset="0"/>
              </a:rPr>
              <a:t>түрге</a:t>
            </a:r>
            <a:r>
              <a:rPr lang="ru-RU" sz="2200" dirty="0">
                <a:latin typeface="Bookman Old Style" panose="02050604050505020204" pitchFamily="18" charset="0"/>
              </a:rPr>
              <a:t> </a:t>
            </a:r>
            <a:r>
              <a:rPr lang="ru-RU" sz="2200" dirty="0" err="1">
                <a:latin typeface="Bookman Old Style" panose="02050604050505020204" pitchFamily="18" charset="0"/>
              </a:rPr>
              <a:t>бөлінеді</a:t>
            </a:r>
            <a:r>
              <a:rPr lang="ru-RU" sz="2200" dirty="0">
                <a:latin typeface="Bookman Old Style" panose="02050604050505020204" pitchFamily="18" charset="0"/>
              </a:rPr>
              <a:t> – </a:t>
            </a:r>
            <a:r>
              <a:rPr lang="ru-RU" sz="2200" i="1" dirty="0" err="1">
                <a:latin typeface="Bookman Old Style" panose="02050604050505020204" pitchFamily="18" charset="0"/>
              </a:rPr>
              <a:t>негізгі</a:t>
            </a:r>
            <a:r>
              <a:rPr lang="ru-RU" sz="2200" dirty="0">
                <a:latin typeface="Bookman Old Style" panose="02050604050505020204" pitchFamily="18" charset="0"/>
              </a:rPr>
              <a:t> (</a:t>
            </a:r>
            <a:r>
              <a:rPr lang="ru-RU" sz="2200" dirty="0" err="1">
                <a:latin typeface="Bookman Old Style" panose="02050604050505020204" pitchFamily="18" charset="0"/>
              </a:rPr>
              <a:t>бастапқы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i="1" dirty="0" err="1">
                <a:latin typeface="Bookman Old Style" panose="02050604050505020204" pitchFamily="18" charset="0"/>
              </a:rPr>
              <a:t>ағымдағы</a:t>
            </a:r>
            <a:r>
              <a:rPr lang="ru-RU" sz="2200" dirty="0">
                <a:latin typeface="Bookman Old Style" panose="02050604050505020204" pitchFamily="18" charset="0"/>
              </a:rPr>
              <a:t> (</a:t>
            </a:r>
            <a:r>
              <a:rPr lang="ru-RU" sz="2200" dirty="0" err="1">
                <a:latin typeface="Bookman Old Style" panose="02050604050505020204" pitchFamily="18" charset="0"/>
              </a:rPr>
              <a:t>кейінгі</a:t>
            </a:r>
            <a:r>
              <a:rPr lang="ru-RU" sz="2200" dirty="0">
                <a:latin typeface="Bookman Old Style" panose="02050604050505020204" pitchFamily="18" charset="0"/>
              </a:rPr>
              <a:t>).</a:t>
            </a:r>
            <a:br>
              <a:rPr lang="ru-RU" sz="2200" dirty="0">
                <a:latin typeface="Bookman Old Style" panose="02050604050505020204" pitchFamily="18" charset="0"/>
              </a:rPr>
            </a:br>
            <a:r>
              <a:rPr lang="kk-KZ" sz="2200" i="1" dirty="0">
                <a:latin typeface="Bookman Old Style" panose="02050604050505020204" pitchFamily="18" charset="0"/>
              </a:rPr>
              <a:t>Негізгі кадастрдың </a:t>
            </a:r>
            <a:r>
              <a:rPr lang="kk-KZ" sz="2200" dirty="0">
                <a:latin typeface="Bookman Old Style" panose="02050604050505020204" pitchFamily="18" charset="0"/>
              </a:rPr>
              <a:t>міндеті – аумақтардың (жер учаскесі, аудан, облыс) кадастрлық есепке алуға жататын жерлердің табиғи, құқықтық және экономикалық жағдайы туралы бастапқы мәліметтерді алу. Осындай мәліметтер негізінде мемлекеттік жер кадастрының құжаттарына бастапқы жазба жасалады. Осылайша, негізгі кадастрды жүргізу нәтижесінде елдің жер қорының көлемі, жердің негізгі санаттары бойынша оның бөлінуі және оларды бағалау туралы мәліметтер алынады. Негізгі жер кадастры әдетте жерді түсіру, сипаттау және бағалау жұмыстарының үлкен көлемімен байланысты.</a:t>
            </a:r>
            <a:r>
              <a:rPr lang="ru-RU" sz="2200" dirty="0"/>
              <a:t/>
            </a:r>
            <a:br>
              <a:rPr lang="ru-RU" sz="22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05424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kk-KZ" sz="2200" i="1" dirty="0">
                <a:latin typeface="Bookman Old Style" panose="02050604050505020204" pitchFamily="18" charset="0"/>
              </a:rPr>
              <a:t>Ағымдағы жер кадастры </a:t>
            </a:r>
            <a:r>
              <a:rPr lang="kk-KZ" sz="2200" dirty="0">
                <a:latin typeface="Bookman Old Style" panose="02050604050505020204" pitchFamily="18" charset="0"/>
              </a:rPr>
              <a:t>мен есепке алудың міндеті жердің бөлінуінің, сапасының және пайдаланылуының өзгеруі туралы мәліметтерді анықтау және жер-кадастрлық құжаттарға енгізу және жаңадан құрылатын жер учаскелері туралы мәліметтерді енгізу болып табылады. </a:t>
            </a:r>
            <a:r>
              <a:rPr lang="kk-KZ" sz="2200" dirty="0" smtClean="0">
                <a:latin typeface="Bookman Old Style" panose="02050604050505020204" pitchFamily="18" charset="0"/>
              </a:rPr>
              <a:t/>
            </a:r>
            <a:br>
              <a:rPr lang="kk-KZ" sz="2200" dirty="0" smtClean="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745180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kk-KZ" sz="2200" dirty="0">
                <a:latin typeface="Bookman Old Style" panose="02050604050505020204" pitchFamily="18" charset="0"/>
              </a:rPr>
              <a:t>Осылайша, негізгі және ағымдағы жер кадастры еліміздің жер қоры туралы ақпарат алумен қатар, жердің пайдаланылуын дер кезінде бақылауға, жерге мемлекеттік және жеке меншік құқығын қорғауға мүмкіндік береді. Негізгі және ағымдағы </a:t>
            </a:r>
            <a:r>
              <a:rPr lang="kk-KZ" sz="2200" dirty="0" smtClean="0">
                <a:latin typeface="Bookman Old Style" panose="02050604050505020204" pitchFamily="18" charset="0"/>
              </a:rPr>
              <a:t>кадастр </a:t>
            </a:r>
            <a:r>
              <a:rPr lang="kk-KZ" sz="2200" dirty="0">
                <a:latin typeface="Bookman Old Style" panose="02050604050505020204" pitchFamily="18" charset="0"/>
              </a:rPr>
              <a:t>арасында байланыс бар. Біріншісі жерге толық сипаттама береді, екіншісіне негіз жасайды және оның қызмет аясын анықтайды. Екіншісі, біріншісінің ақпаратын жаңартып, толықтыра отырып, біріншісінің деректерін заманауи деңгейде жүйелі түрде жүргізеді.</a:t>
            </a:r>
            <a:r>
              <a:rPr lang="ru-RU" sz="2400" dirty="0"/>
              <a:t/>
            </a:r>
            <a:br>
              <a:rPr lang="ru-RU" sz="2400" dirty="0"/>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2633869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kk-KZ" sz="2200" dirty="0">
                <a:latin typeface="Bookman Old Style" panose="02050604050505020204" pitchFamily="18" charset="0"/>
              </a:rPr>
              <a:t>Жер-кадастрлық құжаттама мәтіндік және жоспарлау-картографиялық болып бөлінеді. Мәтін, кітаптар, карточкалар, мәлімдемелер, тізімдер, түсіндірме жазбалар және т.б. Жоспарлау – картографиялық құжаттар жер учаскелерінің графикалық бейнесін береді. Оларға жоспарлар, карталар, картограммалар және т.б жатады.Жер кадастрының есептің басқа түрлерімен салыстырғандағы ерекшелігі - оны тек жоспарлау және картографиялық материалдар негізінде жүргізуге болады.</a:t>
            </a:r>
            <a:r>
              <a:rPr lang="ru-RU" sz="2200" dirty="0">
                <a:latin typeface="Bookman Old Style" panose="02050604050505020204" pitchFamily="18" charset="0"/>
              </a:rPr>
              <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059837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486600" cy="5472608"/>
          </a:xfrm>
        </p:spPr>
        <p:txBody>
          <a:bodyPr>
            <a:noAutofit/>
          </a:bodyPr>
          <a:lstStyle/>
          <a:p>
            <a:pPr algn="just"/>
            <a:r>
              <a:rPr lang="kk-KZ" sz="2400" dirty="0">
                <a:latin typeface="Bookman Old Style" panose="02050604050505020204" pitchFamily="18" charset="0"/>
              </a:rPr>
              <a:t>Қазіргі уақытта Қазақстанда жер кадастрын жүргізу автоматтандырылған жүйеге көшірілді, барлық ақпарат компьютерге енгізіледі, ақпаратты сақтауға және онымен жұмыс істеуге арналған арнайы бағдарламалар бар, картографиялық материал да компьютерге енгізіледі және нысанда электрондық (цифрлық) карта шығарылады.</a:t>
            </a:r>
            <a:r>
              <a:rPr lang="ru-RU" sz="2400" dirty="0">
                <a:latin typeface="Bookman Old Style" panose="02050604050505020204" pitchFamily="18" charset="0"/>
              </a:rPr>
              <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142249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332656"/>
            <a:ext cx="8352928" cy="5832649"/>
          </a:xfrm>
        </p:spPr>
        <p:txBody>
          <a:bodyPr>
            <a:noAutofit/>
          </a:bodyPr>
          <a:lstStyle/>
          <a:p>
            <a:pPr algn="just"/>
            <a:r>
              <a:rPr lang="ru-RU" sz="2200" dirty="0" err="1">
                <a:latin typeface="Bookman Old Style" panose="02050604050505020204" pitchFamily="18" charset="0"/>
              </a:rPr>
              <a:t>Қазіргі</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кадастры </a:t>
            </a:r>
            <a:r>
              <a:rPr lang="ru-RU" sz="2200" dirty="0" err="1">
                <a:latin typeface="Bookman Old Style" panose="02050604050505020204" pitchFamily="18" charset="0"/>
              </a:rPr>
              <a:t>өзінің</a:t>
            </a:r>
            <a:r>
              <a:rPr lang="ru-RU" sz="2200" dirty="0">
                <a:latin typeface="Bookman Old Style" panose="02050604050505020204" pitchFamily="18" charset="0"/>
              </a:rPr>
              <a:t> </a:t>
            </a:r>
            <a:r>
              <a:rPr lang="ru-RU" sz="2200" dirty="0" err="1">
                <a:latin typeface="Bookman Old Style" panose="02050604050505020204" pitchFamily="18" charset="0"/>
              </a:rPr>
              <a:t>көп</a:t>
            </a:r>
            <a:r>
              <a:rPr lang="ru-RU" sz="2200" dirty="0">
                <a:latin typeface="Bookman Old Style" panose="02050604050505020204" pitchFamily="18" charset="0"/>
              </a:rPr>
              <a:t> </a:t>
            </a:r>
            <a:r>
              <a:rPr lang="ru-RU" sz="2200" dirty="0" err="1">
                <a:latin typeface="Bookman Old Style" panose="02050604050505020204" pitchFamily="18" charset="0"/>
              </a:rPr>
              <a:t>функционалдылығымен</a:t>
            </a:r>
            <a:r>
              <a:rPr lang="ru-RU" sz="2200" dirty="0">
                <a:latin typeface="Bookman Old Style" panose="02050604050505020204" pitchFamily="18" charset="0"/>
              </a:rPr>
              <a:t> </a:t>
            </a:r>
            <a:r>
              <a:rPr lang="ru-RU" sz="2200" dirty="0" err="1">
                <a:latin typeface="Bookman Old Style" panose="02050604050505020204" pitchFamily="18" charset="0"/>
              </a:rPr>
              <a:t>сипатталады</a:t>
            </a:r>
            <a:r>
              <a:rPr lang="ru-RU" sz="2200" dirty="0">
                <a:latin typeface="Bookman Old Style" panose="02050604050505020204" pitchFamily="18" charset="0"/>
              </a:rPr>
              <a:t>, </a:t>
            </a:r>
            <a:r>
              <a:rPr lang="ru-RU" sz="2200" dirty="0" err="1">
                <a:latin typeface="Bookman Old Style" panose="02050604050505020204" pitchFamily="18" charset="0"/>
              </a:rPr>
              <a:t>ол</a:t>
            </a:r>
            <a:r>
              <a:rPr lang="ru-RU" sz="2200" dirty="0">
                <a:latin typeface="Bookman Old Style" panose="02050604050505020204" pitchFamily="18" charset="0"/>
              </a:rPr>
              <a:t> </a:t>
            </a:r>
            <a:r>
              <a:rPr lang="ru-RU" sz="2200" dirty="0" err="1">
                <a:latin typeface="Bookman Old Style" panose="02050604050505020204" pitchFamily="18" charset="0"/>
              </a:rPr>
              <a:t>міндеттердің</a:t>
            </a:r>
            <a:r>
              <a:rPr lang="ru-RU" sz="2200" dirty="0">
                <a:latin typeface="Bookman Old Style" panose="02050604050505020204" pitchFamily="18" charset="0"/>
              </a:rPr>
              <a:t> </a:t>
            </a:r>
            <a:r>
              <a:rPr lang="ru-RU" sz="2200" dirty="0" err="1">
                <a:latin typeface="Bookman Old Style" panose="02050604050505020204" pitchFamily="18" charset="0"/>
              </a:rPr>
              <a:t>күрделілігіне</a:t>
            </a:r>
            <a:r>
              <a:rPr lang="ru-RU" sz="2200" dirty="0">
                <a:latin typeface="Bookman Old Style" panose="02050604050505020204" pitchFamily="18" charset="0"/>
              </a:rPr>
              <a:t>, </a:t>
            </a:r>
            <a:r>
              <a:rPr lang="ru-RU" sz="2200" dirty="0" err="1">
                <a:latin typeface="Bookman Old Style" panose="02050604050505020204" pitchFamily="18" charset="0"/>
              </a:rPr>
              <a:t>объектінің</a:t>
            </a:r>
            <a:r>
              <a:rPr lang="ru-RU" sz="2200" dirty="0">
                <a:latin typeface="Bookman Old Style" panose="02050604050505020204" pitchFamily="18" charset="0"/>
              </a:rPr>
              <a:t> </a:t>
            </a:r>
            <a:r>
              <a:rPr lang="ru-RU" sz="2200" dirty="0" err="1">
                <a:latin typeface="Bookman Old Style" panose="02050604050505020204" pitchFamily="18" charset="0"/>
              </a:rPr>
              <a:t>ерекшелігіне</a:t>
            </a:r>
            <a:r>
              <a:rPr lang="ru-RU" sz="2200" dirty="0">
                <a:latin typeface="Bookman Old Style" panose="02050604050505020204" pitchFamily="18" charset="0"/>
              </a:rPr>
              <a:t> </a:t>
            </a:r>
            <a:r>
              <a:rPr lang="ru-RU" sz="2200" dirty="0" err="1">
                <a:latin typeface="Bookman Old Style" panose="02050604050505020204" pitchFamily="18" charset="0"/>
              </a:rPr>
              <a:t>байланысты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көпфункционалды</a:t>
            </a:r>
            <a:r>
              <a:rPr lang="ru-RU" sz="2200" dirty="0">
                <a:latin typeface="Bookman Old Style" panose="02050604050505020204" pitchFamily="18" charset="0"/>
              </a:rPr>
              <a:t> </a:t>
            </a:r>
            <a:r>
              <a:rPr lang="ru-RU" sz="2200" dirty="0" err="1">
                <a:latin typeface="Bookman Old Style" panose="02050604050505020204" pitchFamily="18" charset="0"/>
              </a:rPr>
              <a:t>блогында</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smtClean="0">
                <a:latin typeface="Bookman Old Style" panose="02050604050505020204" pitchFamily="18" charset="0"/>
              </a:rPr>
              <a:t>учаскеле</a:t>
            </a:r>
            <a:r>
              <a:rPr lang="kk-KZ" sz="2200" dirty="0" smtClean="0">
                <a:latin typeface="Bookman Old Style" panose="02050604050505020204" pitchFamily="18" charset="0"/>
              </a:rPr>
              <a:t>рінің</a:t>
            </a:r>
            <a:r>
              <a:rPr lang="ru-RU" sz="2200" dirty="0" smtClean="0">
                <a:latin typeface="Bookman Old Style" panose="02050604050505020204" pitchFamily="18" charset="0"/>
              </a:rPr>
              <a:t> </a:t>
            </a:r>
            <a:r>
              <a:rPr lang="ru-RU" sz="2200" dirty="0">
                <a:latin typeface="Bookman Old Style" panose="02050604050505020204" pitchFamily="18" charset="0"/>
              </a:rPr>
              <a:t>(</a:t>
            </a:r>
            <a:r>
              <a:rPr lang="ru-RU" sz="2200" dirty="0" err="1">
                <a:latin typeface="Bookman Old Style" panose="02050604050505020204" pitchFamily="18" charset="0"/>
              </a:rPr>
              <a:t>құнарлылығы</a:t>
            </a:r>
            <a:r>
              <a:rPr lang="ru-RU" sz="2200" dirty="0">
                <a:latin typeface="Bookman Old Style" panose="02050604050505020204" pitchFamily="18" charset="0"/>
              </a:rPr>
              <a:t>, </a:t>
            </a:r>
            <a:r>
              <a:rPr lang="ru-RU" sz="2200" dirty="0" err="1">
                <a:latin typeface="Bookman Old Style" panose="02050604050505020204" pitchFamily="18" charset="0"/>
              </a:rPr>
              <a:t>топырақ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өсімдік</a:t>
            </a:r>
            <a:r>
              <a:rPr lang="ru-RU" sz="2200" dirty="0">
                <a:latin typeface="Bookman Old Style" panose="02050604050505020204" pitchFamily="18" charset="0"/>
              </a:rPr>
              <a:t> </a:t>
            </a:r>
            <a:r>
              <a:rPr lang="ru-RU" sz="2200" dirty="0" err="1">
                <a:latin typeface="Bookman Old Style" panose="02050604050505020204" pitchFamily="18" charset="0"/>
              </a:rPr>
              <a:t>жамылғысы</a:t>
            </a:r>
            <a:r>
              <a:rPr lang="ru-RU" sz="2200" dirty="0">
                <a:latin typeface="Bookman Old Style" panose="02050604050505020204" pitchFamily="18" charset="0"/>
              </a:rPr>
              <a:t>, </a:t>
            </a:r>
            <a:r>
              <a:rPr lang="ru-RU" sz="2200" dirty="0" err="1">
                <a:latin typeface="Bookman Old Style" panose="02050604050505020204" pitchFamily="18" charset="0"/>
              </a:rPr>
              <a:t>геоморфологиясы</a:t>
            </a:r>
            <a:r>
              <a:rPr lang="ru-RU" sz="2200" dirty="0">
                <a:latin typeface="Bookman Old Style" panose="02050604050505020204" pitchFamily="18" charset="0"/>
              </a:rPr>
              <a:t> мен </a:t>
            </a:r>
            <a:r>
              <a:rPr lang="ru-RU" sz="2200" dirty="0" err="1">
                <a:latin typeface="Bookman Old Style" panose="02050604050505020204" pitchFamily="18" charset="0"/>
              </a:rPr>
              <a:t>гидрологиясы</a:t>
            </a:r>
            <a:r>
              <a:rPr lang="ru-RU" sz="2200" dirty="0">
                <a:latin typeface="Bookman Old Style" panose="02050604050505020204" pitchFamily="18" charset="0"/>
              </a:rPr>
              <a:t>, </a:t>
            </a:r>
            <a:r>
              <a:rPr lang="ru-RU" sz="2200" dirty="0" err="1">
                <a:latin typeface="Bookman Old Style" panose="02050604050505020204" pitchFamily="18" charset="0"/>
              </a:rPr>
              <a:t>орналасқан</a:t>
            </a:r>
            <a:r>
              <a:rPr lang="ru-RU" sz="2200" dirty="0">
                <a:latin typeface="Bookman Old Style" panose="02050604050505020204" pitchFamily="18" charset="0"/>
              </a:rPr>
              <a:t> </a:t>
            </a:r>
            <a:r>
              <a:rPr lang="ru-RU" sz="2200" dirty="0" err="1">
                <a:latin typeface="Bookman Old Style" panose="02050604050505020204" pitchFamily="18" charset="0"/>
              </a:rPr>
              <a:t>жері</a:t>
            </a:r>
            <a:r>
              <a:rPr lang="ru-RU" sz="2200" dirty="0">
                <a:latin typeface="Bookman Old Style" panose="02050604050505020204" pitchFamily="18" charset="0"/>
              </a:rPr>
              <a:t>, </a:t>
            </a:r>
            <a:r>
              <a:rPr lang="ru-RU" sz="2200" dirty="0" err="1">
                <a:latin typeface="Bookman Old Style" panose="02050604050505020204" pitchFamily="18" charset="0"/>
              </a:rPr>
              <a:t>экологиялық</a:t>
            </a:r>
            <a:r>
              <a:rPr lang="ru-RU" sz="2200" dirty="0">
                <a:latin typeface="Bookman Old Style" panose="02050604050505020204" pitchFamily="18" charset="0"/>
              </a:rPr>
              <a:t> </a:t>
            </a:r>
            <a:r>
              <a:rPr lang="ru-RU" sz="2200" dirty="0" err="1">
                <a:latin typeface="Bookman Old Style" panose="02050604050505020204" pitchFamily="18" charset="0"/>
              </a:rPr>
              <a:t>жағдайы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т.б</a:t>
            </a:r>
            <a:r>
              <a:rPr lang="ru-RU" sz="2200" dirty="0" smtClean="0">
                <a:latin typeface="Bookman Old Style" panose="02050604050505020204" pitchFamily="18" charset="0"/>
              </a:rPr>
              <a:t>.) </a:t>
            </a:r>
            <a:r>
              <a:rPr lang="ru-RU" sz="2200" dirty="0" err="1" smtClean="0">
                <a:latin typeface="Bookman Old Style" panose="02050604050505020204" pitchFamily="18" charset="0"/>
              </a:rPr>
              <a:t>сапалық</a:t>
            </a:r>
            <a:r>
              <a:rPr lang="ru-RU" sz="2200" dirty="0" smtClean="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сандық</a:t>
            </a:r>
            <a:r>
              <a:rPr lang="ru-RU" sz="2200" dirty="0">
                <a:latin typeface="Bookman Old Style" panose="02050604050505020204" pitchFamily="18" charset="0"/>
              </a:rPr>
              <a:t> </a:t>
            </a:r>
            <a:r>
              <a:rPr lang="ru-RU" sz="2200" dirty="0" err="1">
                <a:latin typeface="Bookman Old Style" panose="02050604050505020204" pitchFamily="18" charset="0"/>
              </a:rPr>
              <a:t>есебін</a:t>
            </a:r>
            <a:r>
              <a:rPr lang="ru-RU" sz="2200" dirty="0">
                <a:latin typeface="Bookman Old Style" panose="02050604050505020204" pitchFamily="18" charset="0"/>
              </a:rPr>
              <a:t> </a:t>
            </a:r>
            <a:r>
              <a:rPr lang="ru-RU" sz="2200" dirty="0" err="1">
                <a:latin typeface="Bookman Old Style" panose="02050604050505020204" pitchFamily="18" charset="0"/>
              </a:rPr>
              <a:t>сипаттайтын</a:t>
            </a:r>
            <a:r>
              <a:rPr lang="ru-RU" sz="2200" dirty="0">
                <a:latin typeface="Bookman Old Style" panose="02050604050505020204" pitchFamily="18" charset="0"/>
              </a:rPr>
              <a:t> </a:t>
            </a:r>
            <a:r>
              <a:rPr lang="ru-RU" sz="2200" dirty="0" err="1">
                <a:latin typeface="Bookman Old Style" panose="02050604050505020204" pitchFamily="18" charset="0"/>
              </a:rPr>
              <a:t>мәліметтер</a:t>
            </a:r>
            <a:r>
              <a:rPr lang="ru-RU" sz="2200" dirty="0">
                <a:latin typeface="Bookman Old Style" panose="02050604050505020204" pitchFamily="18" charset="0"/>
              </a:rPr>
              <a:t> </a:t>
            </a:r>
            <a:r>
              <a:rPr lang="ru-RU" sz="2200" dirty="0" err="1">
                <a:latin typeface="Bookman Old Style" panose="02050604050505020204" pitchFamily="18" charset="0"/>
              </a:rPr>
              <a:t>жиынтығы</a:t>
            </a:r>
            <a:r>
              <a:rPr lang="ru-RU" sz="2200" dirty="0">
                <a:latin typeface="Bookman Old Style" panose="02050604050505020204" pitchFamily="18" charset="0"/>
              </a:rPr>
              <a:t> </a:t>
            </a:r>
            <a:r>
              <a:rPr lang="ru-RU" sz="2200" dirty="0" err="1">
                <a:latin typeface="Bookman Old Style" panose="02050604050505020204" pitchFamily="18" charset="0"/>
              </a:rPr>
              <a:t>болады</a:t>
            </a:r>
            <a:r>
              <a:rPr lang="ru-RU" sz="2200" dirty="0">
                <a:latin typeface="Bookman Old Style" panose="02050604050505020204" pitchFamily="18" charset="0"/>
              </a:rPr>
              <a:t>. </a:t>
            </a:r>
            <a:r>
              <a:rPr lang="ru-RU" sz="2200" dirty="0" err="1">
                <a:latin typeface="Bookman Old Style" panose="02050604050505020204" pitchFamily="18" charset="0"/>
              </a:rPr>
              <a:t>Көп</a:t>
            </a:r>
            <a:r>
              <a:rPr lang="ru-RU" sz="2200" dirty="0">
                <a:latin typeface="Bookman Old Style" panose="02050604050505020204" pitchFamily="18" charset="0"/>
              </a:rPr>
              <a:t> </a:t>
            </a:r>
            <a:r>
              <a:rPr lang="ru-RU" sz="2200" dirty="0" err="1">
                <a:latin typeface="Bookman Old Style" panose="02050604050505020204" pitchFamily="18" charset="0"/>
              </a:rPr>
              <a:t>функциялы</a:t>
            </a:r>
            <a:r>
              <a:rPr lang="ru-RU" sz="2200" dirty="0">
                <a:latin typeface="Bookman Old Style" panose="02050604050505020204" pitchFamily="18" charset="0"/>
              </a:rPr>
              <a:t> </a:t>
            </a:r>
            <a:r>
              <a:rPr lang="ru-RU" sz="2200" dirty="0" err="1">
                <a:latin typeface="Bookman Old Style" panose="02050604050505020204" pitchFamily="18" charset="0"/>
              </a:rPr>
              <a:t>бөлімше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автоматтандырылған</a:t>
            </a:r>
            <a:r>
              <a:rPr lang="ru-RU" sz="2200" dirty="0">
                <a:latin typeface="Bookman Old Style" panose="02050604050505020204" pitchFamily="18" charset="0"/>
              </a:rPr>
              <a:t> </a:t>
            </a:r>
            <a:r>
              <a:rPr lang="ru-RU" sz="2200" dirty="0" err="1">
                <a:latin typeface="Bookman Old Style" panose="02050604050505020204" pitchFamily="18" charset="0"/>
              </a:rPr>
              <a:t>ақпараттық</a:t>
            </a:r>
            <a:r>
              <a:rPr lang="ru-RU" sz="2200" dirty="0">
                <a:latin typeface="Bookman Old Style" panose="02050604050505020204" pitchFamily="18" charset="0"/>
              </a:rPr>
              <a:t> </a:t>
            </a:r>
            <a:r>
              <a:rPr lang="ru-RU" sz="2200" dirty="0" err="1">
                <a:latin typeface="Bookman Old Style" panose="02050604050505020204" pitchFamily="18" charset="0"/>
              </a:rPr>
              <a:t>жүйесін</a:t>
            </a:r>
            <a:r>
              <a:rPr lang="ru-RU" sz="2200" dirty="0">
                <a:latin typeface="Bookman Old Style" panose="02050604050505020204" pitchFamily="18" charset="0"/>
              </a:rPr>
              <a:t> </a:t>
            </a:r>
            <a:r>
              <a:rPr lang="ru-RU" sz="2200" dirty="0" err="1">
                <a:latin typeface="Bookman Old Style" panose="02050604050505020204" pitchFamily="18" charset="0"/>
              </a:rPr>
              <a:t>жүргізуге</a:t>
            </a:r>
            <a:r>
              <a:rPr lang="ru-RU" sz="2200" dirty="0">
                <a:latin typeface="Bookman Old Style" panose="02050604050505020204" pitchFamily="18" charset="0"/>
              </a:rPr>
              <a:t> </a:t>
            </a:r>
            <a:r>
              <a:rPr lang="ru-RU" sz="2200" dirty="0" err="1">
                <a:latin typeface="Bookman Old Style" panose="02050604050505020204" pitchFamily="18" charset="0"/>
              </a:rPr>
              <a:t>негізделген</a:t>
            </a:r>
            <a:r>
              <a:rPr lang="ru-RU" sz="2200" dirty="0">
                <a:latin typeface="Bookman Old Style" panose="02050604050505020204" pitchFamily="18" charset="0"/>
              </a:rPr>
              <a:t>, </a:t>
            </a:r>
            <a:r>
              <a:rPr lang="ru-RU" sz="2200" dirty="0" err="1">
                <a:latin typeface="Bookman Old Style" panose="02050604050505020204" pitchFamily="18" charset="0"/>
              </a:rPr>
              <a:t>ол</a:t>
            </a:r>
            <a:r>
              <a:rPr lang="ru-RU" sz="2200" dirty="0">
                <a:latin typeface="Bookman Old Style" panose="02050604050505020204" pitchFamily="18" charset="0"/>
              </a:rPr>
              <a:t> </a:t>
            </a:r>
            <a:r>
              <a:rPr lang="ru-RU" sz="2200" dirty="0" err="1">
                <a:latin typeface="Bookman Old Style" panose="02050604050505020204" pitchFamily="18" charset="0"/>
              </a:rPr>
              <a:t>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ақпаратты</a:t>
            </a:r>
            <a:r>
              <a:rPr lang="ru-RU" sz="2200" dirty="0">
                <a:latin typeface="Bookman Old Style" panose="02050604050505020204" pitchFamily="18" charset="0"/>
              </a:rPr>
              <a:t>, </a:t>
            </a:r>
            <a:r>
              <a:rPr lang="ru-RU" sz="2200" dirty="0" err="1">
                <a:latin typeface="Bookman Old Style" panose="02050604050505020204" pitchFamily="18" charset="0"/>
              </a:rPr>
              <a:t>оның</a:t>
            </a:r>
            <a:r>
              <a:rPr lang="ru-RU" sz="2200" dirty="0">
                <a:latin typeface="Bookman Old Style" panose="02050604050505020204" pitchFamily="18" charset="0"/>
              </a:rPr>
              <a:t> </a:t>
            </a:r>
            <a:r>
              <a:rPr lang="ru-RU" sz="2200" dirty="0" err="1">
                <a:latin typeface="Bookman Old Style" panose="02050604050505020204" pitchFamily="18" charset="0"/>
              </a:rPr>
              <a:t>ішінде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a:t>
            </a:r>
            <a:r>
              <a:rPr lang="ru-RU" sz="2200" dirty="0" err="1">
                <a:latin typeface="Bookman Old Style" panose="02050604050505020204" pitchFamily="18" charset="0"/>
              </a:rPr>
              <a:t>кварталдардың</a:t>
            </a:r>
            <a:r>
              <a:rPr lang="ru-RU" sz="2200" dirty="0">
                <a:latin typeface="Bookman Old Style" panose="02050604050505020204" pitchFamily="18" charset="0"/>
              </a:rPr>
              <a:t>, </a:t>
            </a:r>
            <a:r>
              <a:rPr lang="ru-RU" sz="2200" dirty="0" err="1">
                <a:latin typeface="Bookman Old Style" panose="02050604050505020204" pitchFamily="18" charset="0"/>
              </a:rPr>
              <a:t>аудандардың</a:t>
            </a:r>
            <a:r>
              <a:rPr lang="ru-RU" sz="2200" dirty="0">
                <a:latin typeface="Bookman Old Style" panose="02050604050505020204" pitchFamily="18" charset="0"/>
              </a:rPr>
              <a:t>, </a:t>
            </a:r>
            <a:r>
              <a:rPr lang="ru-RU" sz="2200" dirty="0" err="1">
                <a:latin typeface="Bookman Old Style" panose="02050604050505020204" pitchFamily="18" charset="0"/>
              </a:rPr>
              <a:t>қалалардың</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да </a:t>
            </a:r>
            <a:r>
              <a:rPr lang="ru-RU" sz="2200" dirty="0" err="1">
                <a:latin typeface="Bookman Old Style" panose="02050604050505020204" pitchFamily="18" charset="0"/>
              </a:rPr>
              <a:t>елді</a:t>
            </a:r>
            <a:r>
              <a:rPr lang="ru-RU" sz="2200" dirty="0">
                <a:latin typeface="Bookman Old Style" panose="02050604050505020204" pitchFamily="18" charset="0"/>
              </a:rPr>
              <a:t> </a:t>
            </a:r>
            <a:r>
              <a:rPr lang="ru-RU" sz="2200" dirty="0" err="1">
                <a:latin typeface="Bookman Old Style" panose="02050604050505020204" pitchFamily="18" charset="0"/>
              </a:rPr>
              <a:t>мекендердің</a:t>
            </a:r>
            <a:r>
              <a:rPr lang="ru-RU" sz="2200" dirty="0">
                <a:latin typeface="Bookman Old Style" panose="02050604050505020204" pitchFamily="18" charset="0"/>
              </a:rPr>
              <a:t>, </a:t>
            </a:r>
            <a:r>
              <a:rPr lang="ru-RU" sz="2200" dirty="0" err="1">
                <a:latin typeface="Bookman Old Style" panose="02050604050505020204" pitchFamily="18" charset="0"/>
              </a:rPr>
              <a:t>облыстардың</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республиканың</a:t>
            </a:r>
            <a:r>
              <a:rPr lang="ru-RU" sz="2200" dirty="0">
                <a:latin typeface="Bookman Old Style" panose="02050604050505020204" pitchFamily="18" charset="0"/>
              </a:rPr>
              <a:t> </a:t>
            </a:r>
            <a:r>
              <a:rPr lang="ru-RU" sz="2200" dirty="0" err="1">
                <a:latin typeface="Bookman Old Style" panose="02050604050505020204" pitchFamily="18" charset="0"/>
              </a:rPr>
              <a:t>электрондық</a:t>
            </a:r>
            <a:r>
              <a:rPr lang="ru-RU" sz="2200" dirty="0">
                <a:latin typeface="Bookman Old Style" panose="02050604050505020204" pitchFamily="18" charset="0"/>
              </a:rPr>
              <a:t> </a:t>
            </a:r>
            <a:r>
              <a:rPr lang="ru-RU" sz="2200" dirty="0" err="1">
                <a:latin typeface="Bookman Old Style" panose="02050604050505020204" pitchFamily="18" charset="0"/>
              </a:rPr>
              <a:t>карталарын</a:t>
            </a:r>
            <a:r>
              <a:rPr lang="ru-RU" sz="2200" dirty="0">
                <a:latin typeface="Bookman Old Style" panose="02050604050505020204" pitchFamily="18" charset="0"/>
              </a:rPr>
              <a:t> </a:t>
            </a:r>
            <a:r>
              <a:rPr lang="ru-RU" sz="2200" dirty="0" err="1">
                <a:latin typeface="Bookman Old Style" panose="02050604050505020204" pitchFamily="18" charset="0"/>
              </a:rPr>
              <a:t>жинақтауды</a:t>
            </a:r>
            <a:r>
              <a:rPr lang="ru-RU" sz="2200" dirty="0">
                <a:latin typeface="Bookman Old Style" panose="02050604050505020204" pitchFamily="18" charset="0"/>
              </a:rPr>
              <a:t>, </a:t>
            </a:r>
            <a:r>
              <a:rPr lang="ru-RU" sz="2200" dirty="0" err="1">
                <a:latin typeface="Bookman Old Style" panose="02050604050505020204" pitchFamily="18" charset="0"/>
              </a:rPr>
              <a:t>сақтауды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беруді</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етеді</a:t>
            </a:r>
            <a:r>
              <a:rPr lang="ru-RU" sz="2200" dirty="0">
                <a:latin typeface="Bookman Old Style" panose="02050604050505020204" pitchFamily="18" charset="0"/>
              </a:rPr>
              <a:t>. ,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есептерді</a:t>
            </a:r>
            <a:r>
              <a:rPr lang="ru-RU" sz="2200" dirty="0">
                <a:latin typeface="Bookman Old Style" panose="02050604050505020204" pitchFamily="18" charset="0"/>
              </a:rPr>
              <a:t> </a:t>
            </a:r>
            <a:r>
              <a:rPr lang="ru-RU" sz="2200" dirty="0" err="1">
                <a:latin typeface="Bookman Old Style" panose="02050604050505020204" pitchFamily="18" charset="0"/>
              </a:rPr>
              <a:t>дайындау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беру.</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2369301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құқықтық</a:t>
            </a:r>
            <a:r>
              <a:rPr lang="ru-RU" sz="2200" dirty="0">
                <a:latin typeface="Bookman Old Style" panose="02050604050505020204" pitchFamily="18" charset="0"/>
              </a:rPr>
              <a:t> </a:t>
            </a:r>
            <a:r>
              <a:rPr lang="ru-RU" sz="2200" dirty="0" err="1">
                <a:latin typeface="Bookman Old Style" panose="02050604050505020204" pitchFamily="18" charset="0"/>
              </a:rPr>
              <a:t>блогының</a:t>
            </a:r>
            <a:r>
              <a:rPr lang="ru-RU" sz="2200" dirty="0">
                <a:latin typeface="Bookman Old Style" panose="02050604050505020204" pitchFamily="18" charset="0"/>
              </a:rPr>
              <a:t> </a:t>
            </a:r>
            <a:r>
              <a:rPr lang="ru-RU" sz="2200" dirty="0" err="1">
                <a:latin typeface="Bookman Old Style" panose="02050604050505020204" pitchFamily="18" charset="0"/>
              </a:rPr>
              <a:t>негізіне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учаскесіне</a:t>
            </a:r>
            <a:r>
              <a:rPr lang="ru-RU" sz="2200" dirty="0">
                <a:latin typeface="Bookman Old Style" panose="02050604050505020204" pitchFamily="18" charset="0"/>
              </a:rPr>
              <a:t> </a:t>
            </a:r>
            <a:r>
              <a:rPr lang="ru-RU" sz="2200" dirty="0" err="1">
                <a:latin typeface="Bookman Old Style" panose="02050604050505020204" pitchFamily="18" charset="0"/>
              </a:rPr>
              <a:t>құқық</a:t>
            </a:r>
            <a:r>
              <a:rPr lang="ru-RU" sz="2200" dirty="0">
                <a:latin typeface="Bookman Old Style" panose="02050604050505020204" pitchFamily="18" charset="0"/>
              </a:rPr>
              <a:t>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құқықтық</a:t>
            </a:r>
            <a:r>
              <a:rPr lang="ru-RU" sz="2200" dirty="0">
                <a:latin typeface="Bookman Old Style" panose="02050604050505020204" pitchFamily="18" charset="0"/>
              </a:rPr>
              <a:t> </a:t>
            </a:r>
            <a:r>
              <a:rPr lang="ru-RU" sz="2200" dirty="0" err="1">
                <a:latin typeface="Bookman Old Style" panose="02050604050505020204" pitchFamily="18" charset="0"/>
              </a:rPr>
              <a:t>құжаттарды</a:t>
            </a:r>
            <a:r>
              <a:rPr lang="ru-RU" sz="2200" dirty="0">
                <a:latin typeface="Bookman Old Style" panose="02050604050505020204" pitchFamily="18" charset="0"/>
              </a:rPr>
              <a:t> беру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кейіннен</a:t>
            </a:r>
            <a:r>
              <a:rPr lang="ru-RU" sz="2200" dirty="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жүйесі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құқығымен</a:t>
            </a:r>
            <a:r>
              <a:rPr lang="ru-RU" sz="2200" dirty="0">
                <a:latin typeface="Bookman Old Style" panose="02050604050505020204" pitchFamily="18" charset="0"/>
              </a:rPr>
              <a:t> </a:t>
            </a:r>
            <a:r>
              <a:rPr lang="ru-RU" sz="2200" dirty="0" err="1">
                <a:latin typeface="Bookman Old Style" panose="02050604050505020204" pitchFamily="18" charset="0"/>
              </a:rPr>
              <a:t>байланысты</a:t>
            </a:r>
            <a:r>
              <a:rPr lang="ru-RU" sz="2200" dirty="0">
                <a:latin typeface="Bookman Old Style" panose="02050604050505020204" pitchFamily="18" charset="0"/>
              </a:rPr>
              <a:t> </a:t>
            </a:r>
            <a:r>
              <a:rPr lang="ru-RU" sz="2200" dirty="0" err="1">
                <a:latin typeface="Bookman Old Style" panose="02050604050505020204" pitchFamily="18" charset="0"/>
              </a:rPr>
              <a:t>барлық</a:t>
            </a:r>
            <a:r>
              <a:rPr lang="ru-RU" sz="2200" dirty="0">
                <a:latin typeface="Bookman Old Style" panose="02050604050505020204" pitchFamily="18" charset="0"/>
              </a:rPr>
              <a:t> </a:t>
            </a:r>
            <a:r>
              <a:rPr lang="ru-RU" sz="2200" dirty="0" err="1">
                <a:latin typeface="Bookman Old Style" panose="02050604050505020204" pitchFamily="18" charset="0"/>
              </a:rPr>
              <a:t>ақпаратты</a:t>
            </a:r>
            <a:r>
              <a:rPr lang="ru-RU" sz="2200" dirty="0">
                <a:latin typeface="Bookman Old Style" panose="02050604050505020204" pitchFamily="18" charset="0"/>
              </a:rPr>
              <a:t> </a:t>
            </a:r>
            <a:r>
              <a:rPr lang="ru-RU" sz="2200" dirty="0" err="1">
                <a:latin typeface="Bookman Old Style" panose="02050604050505020204" pitchFamily="18" charset="0"/>
              </a:rPr>
              <a:t>үнемі</a:t>
            </a:r>
            <a:r>
              <a:rPr lang="ru-RU" sz="2200" dirty="0">
                <a:latin typeface="Bookman Old Style" panose="02050604050505020204" pitchFamily="18" charset="0"/>
              </a:rPr>
              <a:t> </a:t>
            </a:r>
            <a:r>
              <a:rPr lang="ru-RU" sz="2200" dirty="0" err="1">
                <a:latin typeface="Bookman Old Style" panose="02050604050505020204" pitchFamily="18" charset="0"/>
              </a:rPr>
              <a:t>жаңартып</a:t>
            </a:r>
            <a:r>
              <a:rPr lang="ru-RU" sz="2200" dirty="0">
                <a:latin typeface="Bookman Old Style" panose="02050604050505020204" pitchFamily="18" charset="0"/>
              </a:rPr>
              <a:t> </a:t>
            </a:r>
            <a:r>
              <a:rPr lang="ru-RU" sz="2200" dirty="0" err="1">
                <a:latin typeface="Bookman Old Style" panose="02050604050505020204" pitchFamily="18" charset="0"/>
              </a:rPr>
              <a:t>отыру</a:t>
            </a:r>
            <a:r>
              <a:rPr lang="ru-RU" sz="2200" dirty="0">
                <a:latin typeface="Bookman Old Style" panose="02050604050505020204" pitchFamily="18" charset="0"/>
              </a:rPr>
              <a:t> </a:t>
            </a:r>
            <a:r>
              <a:rPr lang="ru-RU" sz="2200" dirty="0" err="1">
                <a:latin typeface="Bookman Old Style" panose="02050604050505020204" pitchFamily="18" charset="0"/>
              </a:rPr>
              <a:t>жатады</a:t>
            </a:r>
            <a:r>
              <a:rPr lang="ru-RU" sz="2200" dirty="0">
                <a:latin typeface="Bookman Old Style" panose="02050604050505020204" pitchFamily="18" charset="0"/>
              </a:rPr>
              <a:t>. </a:t>
            </a:r>
            <a:r>
              <a:rPr lang="ru-RU" sz="2200" dirty="0" err="1">
                <a:latin typeface="Bookman Old Style" panose="02050604050505020204" pitchFamily="18" charset="0"/>
              </a:rPr>
              <a:t>Сонымен</a:t>
            </a:r>
            <a:r>
              <a:rPr lang="ru-RU" sz="2200" dirty="0">
                <a:latin typeface="Bookman Old Style" panose="02050604050505020204" pitchFamily="18" charset="0"/>
              </a:rPr>
              <a:t> </a:t>
            </a:r>
            <a:r>
              <a:rPr lang="ru-RU" sz="2200" dirty="0" err="1">
                <a:latin typeface="Bookman Old Style" panose="02050604050505020204" pitchFamily="18" charset="0"/>
              </a:rPr>
              <a:t>қатар</a:t>
            </a:r>
            <a:r>
              <a:rPr lang="ru-RU" sz="2200" dirty="0">
                <a:latin typeface="Bookman Old Style" panose="02050604050505020204" pitchFamily="18" charset="0"/>
              </a:rPr>
              <a:t>, </a:t>
            </a:r>
            <a:r>
              <a:rPr lang="ru-RU" sz="2200" dirty="0" err="1">
                <a:latin typeface="Bookman Old Style" panose="02050604050505020204" pitchFamily="18" charset="0"/>
              </a:rPr>
              <a:t>оның</a:t>
            </a:r>
            <a:r>
              <a:rPr lang="ru-RU" sz="2200" dirty="0">
                <a:latin typeface="Bookman Old Style" panose="02050604050505020204" pitchFamily="18" charset="0"/>
              </a:rPr>
              <a:t> </a:t>
            </a:r>
            <a:r>
              <a:rPr lang="ru-RU" sz="2200" dirty="0" err="1">
                <a:latin typeface="Bookman Old Style" panose="02050604050505020204" pitchFamily="18" charset="0"/>
              </a:rPr>
              <a:t>бөлінетіндігі</a:t>
            </a:r>
            <a:r>
              <a:rPr lang="ru-RU" sz="2200" dirty="0">
                <a:latin typeface="Bookman Old Style" panose="02050604050505020204" pitchFamily="18" charset="0"/>
              </a:rPr>
              <a:t> мен </a:t>
            </a:r>
            <a:r>
              <a:rPr lang="ru-RU" sz="2200" dirty="0" err="1">
                <a:latin typeface="Bookman Old Style" panose="02050604050505020204" pitchFamily="18" charset="0"/>
              </a:rPr>
              <a:t>бөлінбейтіндігін</a:t>
            </a:r>
            <a:r>
              <a:rPr lang="ru-RU" sz="2200" dirty="0">
                <a:latin typeface="Bookman Old Style" panose="02050604050505020204" pitchFamily="18" charset="0"/>
              </a:rPr>
              <a:t> </a:t>
            </a:r>
            <a:r>
              <a:rPr lang="ru-RU" sz="2200" dirty="0" err="1">
                <a:latin typeface="Bookman Old Style" panose="02050604050505020204" pitchFamily="18" charset="0"/>
              </a:rPr>
              <a:t>белгілеу</a:t>
            </a:r>
            <a:r>
              <a:rPr lang="ru-RU" sz="2200" dirty="0">
                <a:latin typeface="Bookman Old Style" panose="02050604050505020204" pitchFamily="18" charset="0"/>
              </a:rPr>
              <a:t>, </a:t>
            </a:r>
            <a:r>
              <a:rPr lang="ru-RU" sz="2200" dirty="0" err="1">
                <a:latin typeface="Bookman Old Style" panose="02050604050505020204" pitchFamily="18" charset="0"/>
              </a:rPr>
              <a:t>сонымен</a:t>
            </a:r>
            <a:r>
              <a:rPr lang="ru-RU" sz="2200" dirty="0">
                <a:latin typeface="Bookman Old Style" panose="02050604050505020204" pitchFamily="18" charset="0"/>
              </a:rPr>
              <a:t> </a:t>
            </a:r>
            <a:r>
              <a:rPr lang="ru-RU" sz="2200" dirty="0" err="1">
                <a:latin typeface="Bookman Old Style" panose="02050604050505020204" pitchFamily="18" charset="0"/>
              </a:rPr>
              <a:t>қатар</a:t>
            </a:r>
            <a:r>
              <a:rPr lang="ru-RU" sz="2200" dirty="0">
                <a:latin typeface="Bookman Old Style" panose="02050604050505020204" pitchFamily="18" charset="0"/>
              </a:rPr>
              <a:t> сервитут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басқалар</a:t>
            </a:r>
            <a:r>
              <a:rPr lang="ru-RU" sz="2200" dirty="0">
                <a:latin typeface="Bookman Old Style" panose="02050604050505020204" pitchFamily="18" charset="0"/>
              </a:rPr>
              <a:t> </a:t>
            </a:r>
            <a:r>
              <a:rPr lang="ru-RU" sz="2200" dirty="0" err="1">
                <a:latin typeface="Bookman Old Style" panose="02050604050505020204" pitchFamily="18" charset="0"/>
              </a:rPr>
              <a:t>сияқты</a:t>
            </a:r>
            <a:r>
              <a:rPr lang="ru-RU" sz="2200" dirty="0">
                <a:latin typeface="Bookman Old Style" panose="02050604050505020204" pitchFamily="18" charset="0"/>
              </a:rPr>
              <a:t> </a:t>
            </a:r>
            <a:r>
              <a:rPr lang="ru-RU" sz="2200" dirty="0" err="1">
                <a:latin typeface="Bookman Old Style" panose="02050604050505020204" pitchFamily="18" charset="0"/>
              </a:rPr>
              <a:t>шектеулер</a:t>
            </a:r>
            <a:r>
              <a:rPr lang="ru-RU" sz="2200" dirty="0">
                <a:latin typeface="Bookman Old Style" panose="02050604050505020204" pitchFamily="18" charset="0"/>
              </a:rPr>
              <a:t> мен </a:t>
            </a:r>
            <a:r>
              <a:rPr lang="ru-RU" sz="2200" dirty="0" err="1">
                <a:latin typeface="Bookman Old Style" panose="02050604050505020204" pitchFamily="18" charset="0"/>
              </a:rPr>
              <a:t>ауыртпалықтар</a:t>
            </a:r>
            <a:r>
              <a:rPr lang="ru-RU" sz="2200" dirty="0">
                <a:latin typeface="Bookman Old Style" panose="02050604050505020204" pitchFamily="18" charset="0"/>
              </a:rPr>
              <a:t> </a:t>
            </a:r>
            <a:r>
              <a:rPr lang="ru-RU" sz="2200" dirty="0" err="1" smtClean="0">
                <a:latin typeface="Bookman Old Style" panose="02050604050505020204" pitchFamily="18" charset="0"/>
              </a:rPr>
              <a:t>үлкен</a:t>
            </a:r>
            <a:r>
              <a:rPr lang="ru-RU" sz="2200" dirty="0" smtClean="0">
                <a:latin typeface="Bookman Old Style" panose="02050604050505020204" pitchFamily="18" charset="0"/>
              </a:rPr>
              <a:t> </a:t>
            </a:r>
            <a:r>
              <a:rPr lang="ru-RU" sz="2200" dirty="0" err="1">
                <a:latin typeface="Bookman Old Style" panose="02050604050505020204" pitchFamily="18" charset="0"/>
              </a:rPr>
              <a:t>маңызға</a:t>
            </a:r>
            <a:r>
              <a:rPr lang="ru-RU" sz="2200" dirty="0">
                <a:latin typeface="Bookman Old Style" panose="02050604050505020204" pitchFamily="18" charset="0"/>
              </a:rPr>
              <a:t> </a:t>
            </a:r>
            <a:r>
              <a:rPr lang="ru-RU" sz="2200" dirty="0" err="1">
                <a:latin typeface="Bookman Old Style" panose="02050604050505020204" pitchFamily="18" charset="0"/>
              </a:rPr>
              <a:t>ие</a:t>
            </a:r>
            <a:r>
              <a:rPr lang="ru-RU" sz="2200" dirty="0">
                <a:latin typeface="Bookman Old Style" panose="02050604050505020204" pitchFamily="18" charset="0"/>
              </a:rPr>
              <a:t>. </a:t>
            </a:r>
            <a:r>
              <a:rPr lang="ru-RU" sz="2200" dirty="0" err="1">
                <a:latin typeface="Bookman Old Style" panose="02050604050505020204" pitchFamily="18" charset="0"/>
              </a:rPr>
              <a:t>Сонымен</a:t>
            </a:r>
            <a:r>
              <a:rPr lang="ru-RU" sz="2200" dirty="0">
                <a:latin typeface="Bookman Old Style" panose="02050604050505020204" pitchFamily="18" charset="0"/>
              </a:rPr>
              <a:t> </a:t>
            </a:r>
            <a:r>
              <a:rPr lang="ru-RU" sz="2200" dirty="0" err="1">
                <a:latin typeface="Bookman Old Style" panose="02050604050505020204" pitchFamily="18" charset="0"/>
              </a:rPr>
              <a:t>қатар</a:t>
            </a:r>
            <a:r>
              <a:rPr lang="ru-RU" sz="2200" dirty="0">
                <a:latin typeface="Bookman Old Style" panose="02050604050505020204" pitchFamily="18" charset="0"/>
              </a:rPr>
              <a:t>, </a:t>
            </a:r>
            <a:r>
              <a:rPr lang="ru-RU" sz="2200" dirty="0" err="1">
                <a:latin typeface="Bookman Old Style" panose="02050604050505020204" pitchFamily="18" charset="0"/>
              </a:rPr>
              <a:t>бұл</a:t>
            </a:r>
            <a:r>
              <a:rPr lang="ru-RU" sz="2200" dirty="0">
                <a:latin typeface="Bookman Old Style" panose="02050604050505020204" pitchFamily="18" charset="0"/>
              </a:rPr>
              <a:t> </a:t>
            </a:r>
            <a:r>
              <a:rPr lang="ru-RU" sz="2200" dirty="0" err="1">
                <a:latin typeface="Bookman Old Style" panose="02050604050505020204" pitchFamily="18" charset="0"/>
              </a:rPr>
              <a:t>блокқа</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алуды</a:t>
            </a:r>
            <a:r>
              <a:rPr lang="ru-RU" sz="2200" dirty="0">
                <a:latin typeface="Bookman Old Style" panose="02050604050505020204" pitchFamily="18" charset="0"/>
              </a:rPr>
              <a:t> </a:t>
            </a:r>
            <a:r>
              <a:rPr lang="ru-RU" sz="2200" dirty="0" err="1">
                <a:latin typeface="Bookman Old Style" panose="02050604050505020204" pitchFamily="18" charset="0"/>
              </a:rPr>
              <a:t>үйлестіру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a:t>
            </a:r>
            <a:r>
              <a:rPr lang="ru-RU" sz="2200" dirty="0">
                <a:latin typeface="Bookman Old Style" panose="02050604050505020204" pitchFamily="18" charset="0"/>
              </a:rPr>
              <a:t> </a:t>
            </a:r>
            <a:r>
              <a:rPr lang="ru-RU" sz="2200" dirty="0" err="1">
                <a:latin typeface="Bookman Old Style" panose="02050604050505020204" pitchFamily="18" charset="0"/>
              </a:rPr>
              <a:t>мемлекет</a:t>
            </a:r>
            <a:r>
              <a:rPr lang="ru-RU" sz="2200" dirty="0">
                <a:latin typeface="Bookman Old Style" panose="02050604050505020204" pitchFamily="18" charset="0"/>
              </a:rPr>
              <a:t> </a:t>
            </a:r>
            <a:r>
              <a:rPr lang="ru-RU" sz="2200" dirty="0" err="1">
                <a:latin typeface="Bookman Old Style" panose="02050604050505020204" pitchFamily="18" charset="0"/>
              </a:rPr>
              <a:t>мұқтажы</a:t>
            </a:r>
            <a:r>
              <a:rPr lang="ru-RU" sz="2200" dirty="0">
                <a:latin typeface="Bookman Old Style" panose="02050604050505020204" pitchFamily="18" charset="0"/>
              </a:rPr>
              <a:t> </a:t>
            </a:r>
            <a:r>
              <a:rPr lang="ru-RU" sz="2200" dirty="0" err="1">
                <a:latin typeface="Bookman Old Style" panose="02050604050505020204" pitchFamily="18" charset="0"/>
              </a:rPr>
              <a:t>үшін</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сот </a:t>
            </a:r>
            <a:r>
              <a:rPr lang="ru-RU" sz="2200" dirty="0" err="1">
                <a:latin typeface="Bookman Old Style" panose="02050604050505020204" pitchFamily="18" charset="0"/>
              </a:rPr>
              <a:t>шешімі</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алып</a:t>
            </a:r>
            <a:r>
              <a:rPr lang="ru-RU" sz="2200" dirty="0">
                <a:latin typeface="Bookman Old Style" panose="02050604050505020204" pitchFamily="18" charset="0"/>
              </a:rPr>
              <a:t> </a:t>
            </a:r>
            <a:r>
              <a:rPr lang="ru-RU" sz="2200" dirty="0" err="1">
                <a:latin typeface="Bookman Old Style" panose="02050604050505020204" pitchFamily="18" charset="0"/>
              </a:rPr>
              <a:t>қою</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жұмыстар</a:t>
            </a:r>
            <a:r>
              <a:rPr lang="ru-RU" sz="2200" dirty="0">
                <a:latin typeface="Bookman Old Style" panose="02050604050505020204" pitchFamily="18" charset="0"/>
              </a:rPr>
              <a:t> мен </a:t>
            </a:r>
            <a:r>
              <a:rPr lang="ru-RU" sz="2200" dirty="0" err="1">
                <a:latin typeface="Bookman Old Style" panose="02050604050505020204" pitchFamily="18" charset="0"/>
              </a:rPr>
              <a:t>іс-шаралар</a:t>
            </a:r>
            <a:r>
              <a:rPr lang="ru-RU" sz="2200" dirty="0">
                <a:latin typeface="Bookman Old Style" panose="02050604050505020204" pitchFamily="18" charset="0"/>
              </a:rPr>
              <a:t> </a:t>
            </a:r>
            <a:r>
              <a:rPr lang="ru-RU" sz="2200" dirty="0" err="1">
                <a:latin typeface="Bookman Old Style" panose="02050604050505020204" pitchFamily="18" charset="0"/>
              </a:rPr>
              <a:t>кіреді</a:t>
            </a:r>
            <a:r>
              <a:rPr lang="ru-RU" sz="2200" dirty="0">
                <a:latin typeface="Bookman Old Style" panose="02050604050505020204" pitchFamily="18" charset="0"/>
              </a:rPr>
              <a:t>, </a:t>
            </a:r>
            <a:r>
              <a:rPr lang="ru-RU" sz="2200" dirty="0" err="1">
                <a:latin typeface="Bookman Old Style" panose="02050604050505020204" pitchFamily="18" charset="0"/>
              </a:rPr>
              <a:t>мұнда</a:t>
            </a:r>
            <a:r>
              <a:rPr lang="ru-RU" sz="2200" dirty="0">
                <a:latin typeface="Bookman Old Style" panose="02050604050505020204" pitchFamily="18" charset="0"/>
              </a:rPr>
              <a:t> да </a:t>
            </a:r>
            <a:r>
              <a:rPr lang="ru-RU" sz="2200" dirty="0" err="1">
                <a:latin typeface="Bookman Old Style" panose="02050604050505020204" pitchFamily="18" charset="0"/>
              </a:rPr>
              <a:t>құқықтық</a:t>
            </a:r>
            <a:r>
              <a:rPr lang="ru-RU" sz="2200" dirty="0">
                <a:latin typeface="Bookman Old Style" panose="02050604050505020204" pitchFamily="18" charset="0"/>
              </a:rPr>
              <a:t> </a:t>
            </a:r>
            <a:r>
              <a:rPr lang="ru-RU" sz="2200" dirty="0" err="1">
                <a:latin typeface="Bookman Old Style" panose="02050604050505020204" pitchFamily="18" charset="0"/>
              </a:rPr>
              <a:t>тетіктер</a:t>
            </a:r>
            <a:r>
              <a:rPr lang="ru-RU" sz="2200" dirty="0">
                <a:latin typeface="Bookman Old Style" panose="02050604050505020204" pitchFamily="18" charset="0"/>
              </a:rPr>
              <a:t> </a:t>
            </a:r>
            <a:r>
              <a:rPr lang="ru-RU" sz="2200" dirty="0" err="1">
                <a:latin typeface="Bookman Old Style" panose="02050604050505020204" pitchFamily="18" charset="0"/>
              </a:rPr>
              <a:t>қолданылады</a:t>
            </a:r>
            <a:r>
              <a:rPr lang="ru-RU" sz="2200" dirty="0">
                <a:latin typeface="Bookman Old Style" panose="02050604050505020204" pitchFamily="18" charset="0"/>
              </a:rPr>
              <a:t>. </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3132314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630616" cy="5472608"/>
          </a:xfrm>
        </p:spPr>
        <p:txBody>
          <a:bodyPr>
            <a:noAutofit/>
          </a:bodyPr>
          <a:lstStyle/>
          <a:p>
            <a:pPr algn="just"/>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кадастрының</a:t>
            </a:r>
            <a:r>
              <a:rPr lang="ru-RU" sz="2200" dirty="0">
                <a:latin typeface="Bookman Old Style" panose="02050604050505020204" pitchFamily="18" charset="0"/>
              </a:rPr>
              <a:t> </a:t>
            </a:r>
            <a:r>
              <a:rPr lang="ru-RU" sz="2200" dirty="0" err="1">
                <a:latin typeface="Bookman Old Style" panose="02050604050505020204" pitchFamily="18" charset="0"/>
              </a:rPr>
              <a:t>қаржылық</a:t>
            </a:r>
            <a:r>
              <a:rPr lang="ru-RU" sz="2200" dirty="0">
                <a:latin typeface="Bookman Old Style" panose="02050604050505020204" pitchFamily="18" charset="0"/>
              </a:rPr>
              <a:t> </a:t>
            </a:r>
            <a:r>
              <a:rPr lang="ru-RU" sz="2200" dirty="0" err="1">
                <a:latin typeface="Bookman Old Style" panose="02050604050505020204" pitchFamily="18" charset="0"/>
              </a:rPr>
              <a:t>блогы</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a:t>
            </a:r>
            <a:r>
              <a:rPr lang="ru-RU" sz="2200" dirty="0">
                <a:latin typeface="Bookman Old Style" panose="02050604050505020204" pitchFamily="18" charset="0"/>
              </a:rPr>
              <a:t>, </a:t>
            </a:r>
            <a:r>
              <a:rPr lang="ru-RU" sz="2200" dirty="0" err="1">
                <a:latin typeface="Bookman Old Style" panose="02050604050505020204" pitchFamily="18" charset="0"/>
              </a:rPr>
              <a:t>ипотекалық</a:t>
            </a:r>
            <a:r>
              <a:rPr lang="ru-RU" sz="2200" dirty="0">
                <a:latin typeface="Bookman Old Style" panose="02050604050505020204" pitchFamily="18" charset="0"/>
              </a:rPr>
              <a:t> </a:t>
            </a:r>
            <a:r>
              <a:rPr lang="ru-RU" sz="2200" dirty="0" err="1">
                <a:latin typeface="Bookman Old Style" panose="02050604050505020204" pitchFamily="18" charset="0"/>
              </a:rPr>
              <a:t>кредиттердi</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a:t>
            </a:r>
            <a:r>
              <a:rPr lang="ru-RU" sz="2200" dirty="0">
                <a:latin typeface="Bookman Old Style" panose="02050604050505020204" pitchFamily="18" charset="0"/>
              </a:rPr>
              <a:t> </a:t>
            </a:r>
            <a:r>
              <a:rPr lang="ru-RU" sz="2200" dirty="0" err="1">
                <a:latin typeface="Bookman Old Style" panose="02050604050505020204" pitchFamily="18" charset="0"/>
              </a:rPr>
              <a:t>құқығын</a:t>
            </a:r>
            <a:r>
              <a:rPr lang="ru-RU" sz="2200" dirty="0">
                <a:latin typeface="Bookman Old Style" panose="02050604050505020204" pitchFamily="18" charset="0"/>
              </a:rPr>
              <a:t> </a:t>
            </a:r>
            <a:r>
              <a:rPr lang="ru-RU" sz="2200" dirty="0" err="1">
                <a:latin typeface="Bookman Old Style" panose="02050604050505020204" pitchFamily="18" charset="0"/>
              </a:rPr>
              <a:t>сату</a:t>
            </a:r>
            <a:r>
              <a:rPr lang="ru-RU" sz="2200" dirty="0">
                <a:latin typeface="Bookman Old Style" panose="02050604050505020204" pitchFamily="18" charset="0"/>
              </a:rPr>
              <a:t> </a:t>
            </a:r>
            <a:r>
              <a:rPr lang="ru-RU" sz="2200" dirty="0" err="1">
                <a:latin typeface="Bookman Old Style" panose="02050604050505020204" pitchFamily="18" charset="0"/>
              </a:rPr>
              <a:t>төлемдерiнiң</a:t>
            </a:r>
            <a:r>
              <a:rPr lang="ru-RU" sz="2200" dirty="0">
                <a:latin typeface="Bookman Old Style" panose="02050604050505020204" pitchFamily="18" charset="0"/>
              </a:rPr>
              <a:t> </a:t>
            </a:r>
            <a:r>
              <a:rPr lang="ru-RU" sz="2200" dirty="0" err="1">
                <a:latin typeface="Bookman Old Style" panose="02050604050505020204" pitchFamily="18" charset="0"/>
              </a:rPr>
              <a:t>мөлшерiн</a:t>
            </a:r>
            <a:r>
              <a:rPr lang="ru-RU" sz="2200" dirty="0">
                <a:latin typeface="Bookman Old Style" panose="02050604050505020204" pitchFamily="18" charset="0"/>
              </a:rPr>
              <a:t> </a:t>
            </a:r>
            <a:r>
              <a:rPr lang="ru-RU" sz="2200" dirty="0" err="1">
                <a:latin typeface="Bookman Old Style" panose="02050604050505020204" pitchFamily="18" charset="0"/>
              </a:rPr>
              <a:t>анықтау</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учаскелерiн</a:t>
            </a:r>
            <a:r>
              <a:rPr lang="ru-RU" sz="2200" dirty="0">
                <a:latin typeface="Bookman Old Style" panose="02050604050505020204" pitchFamily="18" charset="0"/>
              </a:rPr>
              <a:t> </a:t>
            </a:r>
            <a:r>
              <a:rPr lang="ru-RU" sz="2200" dirty="0" err="1">
                <a:latin typeface="Bookman Old Style" panose="02050604050505020204" pitchFamily="18" charset="0"/>
              </a:rPr>
              <a:t>алып</a:t>
            </a:r>
            <a:r>
              <a:rPr lang="ru-RU" sz="2200" dirty="0">
                <a:latin typeface="Bookman Old Style" panose="02050604050505020204" pitchFamily="18" charset="0"/>
              </a:rPr>
              <a:t> </a:t>
            </a:r>
            <a:r>
              <a:rPr lang="ru-RU" sz="2200" dirty="0" err="1">
                <a:latin typeface="Bookman Old Style" panose="02050604050505020204" pitchFamily="18" charset="0"/>
              </a:rPr>
              <a:t>қою</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бұзған</a:t>
            </a:r>
            <a:r>
              <a:rPr lang="ru-RU" sz="2200" dirty="0">
                <a:latin typeface="Bookman Old Style" panose="02050604050505020204" pitchFamily="18" charset="0"/>
              </a:rPr>
              <a:t> </a:t>
            </a:r>
            <a:r>
              <a:rPr lang="ru-RU" sz="2200" dirty="0" err="1">
                <a:latin typeface="Bookman Old Style" panose="02050604050505020204" pitchFamily="18" charset="0"/>
              </a:rPr>
              <a:t>кезде</a:t>
            </a:r>
            <a:r>
              <a:rPr lang="ru-RU" sz="2200" dirty="0">
                <a:latin typeface="Bookman Old Style" panose="02050604050505020204" pitchFamily="18" charset="0"/>
              </a:rPr>
              <a:t> </a:t>
            </a:r>
            <a:r>
              <a:rPr lang="ru-RU" sz="2200" dirty="0" err="1">
                <a:latin typeface="Bookman Old Style" panose="02050604050505020204" pitchFamily="18" charset="0"/>
              </a:rPr>
              <a:t>залалды</a:t>
            </a:r>
            <a:r>
              <a:rPr lang="ru-RU" sz="2200" dirty="0">
                <a:latin typeface="Bookman Old Style" panose="02050604050505020204" pitchFamily="18" charset="0"/>
              </a:rPr>
              <a:t> </a:t>
            </a:r>
            <a:r>
              <a:rPr lang="ru-RU" sz="2200" dirty="0" err="1">
                <a:latin typeface="Bookman Old Style" panose="02050604050505020204" pitchFamily="18" charset="0"/>
              </a:rPr>
              <a:t>анықтау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да </a:t>
            </a:r>
            <a:r>
              <a:rPr lang="ru-RU" sz="2200" dirty="0" err="1">
                <a:latin typeface="Bookman Old Style" panose="02050604050505020204" pitchFamily="18" charset="0"/>
              </a:rPr>
              <a:t>жағдайларда</a:t>
            </a:r>
            <a:r>
              <a:rPr lang="ru-RU" sz="2200" dirty="0">
                <a:latin typeface="Bookman Old Style" panose="02050604050505020204" pitchFamily="18" charset="0"/>
              </a:rPr>
              <a:t> </a:t>
            </a:r>
            <a:r>
              <a:rPr lang="ru-RU" sz="2200" dirty="0" err="1">
                <a:latin typeface="Bookman Old Style" panose="02050604050505020204" pitchFamily="18" charset="0"/>
              </a:rPr>
              <a:t>жердi</a:t>
            </a:r>
            <a:r>
              <a:rPr lang="ru-RU" sz="2200" dirty="0">
                <a:latin typeface="Bookman Old Style" panose="02050604050505020204" pitchFamily="18" charset="0"/>
              </a:rPr>
              <a:t> </a:t>
            </a:r>
            <a:r>
              <a:rPr lang="ru-RU" sz="2200" dirty="0" err="1">
                <a:latin typeface="Bookman Old Style" panose="02050604050505020204" pitchFamily="18" charset="0"/>
              </a:rPr>
              <a:t>бағалауды</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ету</a:t>
            </a:r>
            <a:r>
              <a:rPr lang="ru-RU" sz="2200" dirty="0">
                <a:latin typeface="Bookman Old Style" panose="02050604050505020204" pitchFamily="18" charset="0"/>
              </a:rPr>
              <a:t> </a:t>
            </a:r>
            <a:r>
              <a:rPr lang="ru-RU" sz="2200" dirty="0" err="1">
                <a:latin typeface="Bookman Old Style" panose="02050604050505020204" pitchFamily="18" charset="0"/>
              </a:rPr>
              <a:t>мақсатында</a:t>
            </a:r>
            <a:r>
              <a:rPr lang="ru-RU" sz="2200" dirty="0">
                <a:latin typeface="Bookman Old Style" panose="02050604050505020204" pitchFamily="18" charset="0"/>
              </a:rPr>
              <a:t> </a:t>
            </a:r>
            <a:r>
              <a:rPr lang="ru-RU" sz="2200" dirty="0" err="1">
                <a:latin typeface="Bookman Old Style" panose="02050604050505020204" pitchFamily="18" charset="0"/>
              </a:rPr>
              <a:t>жүргiзiледi</a:t>
            </a:r>
            <a:r>
              <a:rPr lang="ru-RU" sz="2200" dirty="0">
                <a:latin typeface="Bookman Old Style" panose="02050604050505020204" pitchFamily="18" charset="0"/>
              </a:rPr>
              <a:t>. </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585205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kk-KZ" sz="2200" dirty="0">
                <a:latin typeface="Bookman Old Style" panose="02050604050505020204" pitchFamily="18" charset="0"/>
              </a:rPr>
              <a:t>Қазақстан Республикасы Үкiметiнiң қаулысымен белгiленген Қазақстан Республикасында мемлекеттiк жер кадастрын жүргiзу тәртiбiнде </a:t>
            </a:r>
            <a:r>
              <a:rPr lang="kk-KZ" sz="2200" i="1" dirty="0" smtClean="0">
                <a:latin typeface="Bookman Old Style" panose="02050604050505020204" pitchFamily="18" charset="0"/>
              </a:rPr>
              <a:t>жер кадастры </a:t>
            </a:r>
            <a:r>
              <a:rPr lang="kk-KZ" sz="2200" dirty="0">
                <a:latin typeface="Bookman Old Style" panose="02050604050505020204" pitchFamily="18" charset="0"/>
              </a:rPr>
              <a:t>республика жерiнiң табиғи, экономикалық және құқықтық жағдайы, орналасқан жерi, көлемi, жер учаскелерінің шекаралары, олардың сапалық сипаттамалары, жер учаскелерін есепке алу және бағалау туралы мәлiметтер, басқа да қажетті мәліметтер жүйесi болып табылады деп көрсетілген.  Жер кадастры мемлекеттік кадастр жүйесінің құрамдас бөлігі болып табылады және оны жүргізу процесінде үнемі жаңартылып отыратын Қазақстан Республикасының жер ресурстарының жай-күйі, пайдаланылуы және қорғалуы туралы мәліметтердің жүйеленген жиынтығы болып табылады.</a:t>
            </a:r>
            <a:endParaRPr lang="ru-RU" sz="2200" dirty="0">
              <a:latin typeface="Bookman Old Style" panose="02050604050505020204" pitchFamily="18" charset="0"/>
            </a:endParaRPr>
          </a:p>
        </p:txBody>
      </p:sp>
    </p:spTree>
    <p:extLst>
      <p:ext uri="{BB962C8B-B14F-4D97-AF65-F5344CB8AC3E}">
        <p14:creationId xmlns:p14="http://schemas.microsoft.com/office/powerpoint/2010/main" val="2976817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dirty="0">
                <a:latin typeface="Bookman Old Style" panose="02050604050505020204" pitchFamily="18" charset="0"/>
              </a:rPr>
              <a:t>Кадастр </a:t>
            </a:r>
            <a:r>
              <a:rPr lang="ru-RU" sz="2400" dirty="0" err="1">
                <a:latin typeface="Bookman Old Style" panose="02050604050505020204" pitchFamily="18" charset="0"/>
              </a:rPr>
              <a:t>деректерін</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сақтау</a:t>
            </a:r>
            <a:r>
              <a:rPr lang="ru-RU" sz="2400" dirty="0">
                <a:latin typeface="Bookman Old Style" panose="02050604050505020204" pitchFamily="18" charset="0"/>
              </a:rPr>
              <a:t> </a:t>
            </a:r>
            <a:r>
              <a:rPr lang="ru-RU" sz="2400" dirty="0" err="1">
                <a:latin typeface="Bookman Old Style" panose="02050604050505020204" pitchFamily="18" charset="0"/>
              </a:rPr>
              <a:t>бірлігі</a:t>
            </a:r>
            <a:r>
              <a:rPr lang="ru-RU" sz="2400" dirty="0">
                <a:latin typeface="Bookman Old Style" panose="02050604050505020204" pitchFamily="18" charset="0"/>
              </a:rPr>
              <a:t> </a:t>
            </a:r>
            <a:r>
              <a:rPr lang="ru-RU" sz="2400" dirty="0" err="1">
                <a:latin typeface="Bookman Old Style" panose="02050604050505020204" pitchFamily="18" charset="0"/>
              </a:rPr>
              <a:t>болып</a:t>
            </a:r>
            <a:r>
              <a:rPr lang="ru-RU" sz="2400" dirty="0">
                <a:latin typeface="Bookman Old Style" panose="02050604050505020204" pitchFamily="18" charset="0"/>
              </a:rPr>
              <a:t> </a:t>
            </a:r>
            <a:r>
              <a:rPr lang="ru-RU" sz="2400" dirty="0" err="1">
                <a:latin typeface="Bookman Old Style" panose="02050604050505020204" pitchFamily="18" charset="0"/>
              </a:rPr>
              <a:t>жер-құқықтық</a:t>
            </a:r>
            <a:r>
              <a:rPr lang="ru-RU" sz="2400" dirty="0">
                <a:latin typeface="Bookman Old Style" panose="02050604050505020204" pitchFamily="18" charset="0"/>
              </a:rPr>
              <a:t> </a:t>
            </a:r>
            <a:r>
              <a:rPr lang="ru-RU" sz="2400" dirty="0" err="1">
                <a:latin typeface="Bookman Old Style" panose="02050604050505020204" pitchFamily="18" charset="0"/>
              </a:rPr>
              <a:t>қатынастардың</a:t>
            </a:r>
            <a:r>
              <a:rPr lang="ru-RU" sz="2400" dirty="0">
                <a:latin typeface="Bookman Old Style" panose="02050604050505020204" pitchFamily="18" charset="0"/>
              </a:rPr>
              <a:t> </a:t>
            </a:r>
            <a:r>
              <a:rPr lang="ru-RU" sz="2400" dirty="0" err="1">
                <a:latin typeface="Bookman Old Style" panose="02050604050505020204" pitchFamily="18" charset="0"/>
              </a:rPr>
              <a:t>субъектілеріне</a:t>
            </a:r>
            <a:r>
              <a:rPr lang="ru-RU" sz="2400" dirty="0">
                <a:latin typeface="Bookman Old Style" panose="02050604050505020204" pitchFamily="18" charset="0"/>
              </a:rPr>
              <a:t> </a:t>
            </a:r>
            <a:r>
              <a:rPr lang="ru-RU" sz="2400" dirty="0" err="1">
                <a:latin typeface="Bookman Old Style" panose="02050604050505020204" pitchFamily="18" charset="0"/>
              </a:rPr>
              <a:t>белгіленген</a:t>
            </a:r>
            <a:r>
              <a:rPr lang="ru-RU" sz="2400" dirty="0">
                <a:latin typeface="Bookman Old Style" panose="02050604050505020204" pitchFamily="18" charset="0"/>
              </a:rPr>
              <a:t> </a:t>
            </a:r>
            <a:r>
              <a:rPr lang="ru-RU" sz="2400" dirty="0" err="1">
                <a:latin typeface="Bookman Old Style" panose="02050604050505020204" pitchFamily="18" charset="0"/>
              </a:rPr>
              <a:t>тәртіппен</a:t>
            </a:r>
            <a:r>
              <a:rPr lang="ru-RU" sz="2400" dirty="0">
                <a:latin typeface="Bookman Old Style" panose="02050604050505020204" pitchFamily="18" charset="0"/>
              </a:rPr>
              <a:t> </a:t>
            </a:r>
            <a:r>
              <a:rPr lang="ru-RU" sz="2400" dirty="0" err="1">
                <a:latin typeface="Bookman Old Style" panose="02050604050505020204" pitchFamily="18" charset="0"/>
              </a:rPr>
              <a:t>бекітілген</a:t>
            </a:r>
            <a:r>
              <a:rPr lang="ru-RU" sz="2400" dirty="0">
                <a:latin typeface="Bookman Old Style" panose="02050604050505020204" pitchFamily="18" charset="0"/>
              </a:rPr>
              <a:t> </a:t>
            </a:r>
            <a:r>
              <a:rPr lang="ru-RU" sz="2400" dirty="0" err="1">
                <a:latin typeface="Bookman Old Style" panose="02050604050505020204" pitchFamily="18" charset="0"/>
              </a:rPr>
              <a:t>жабық</a:t>
            </a:r>
            <a:r>
              <a:rPr lang="ru-RU" sz="2400" dirty="0">
                <a:latin typeface="Bookman Old Style" panose="02050604050505020204" pitchFamily="18" charset="0"/>
              </a:rPr>
              <a:t> </a:t>
            </a:r>
            <a:r>
              <a:rPr lang="ru-RU" sz="2400" dirty="0" err="1">
                <a:latin typeface="Bookman Old Style" panose="02050604050505020204" pitchFamily="18" charset="0"/>
              </a:rPr>
              <a:t>шекараларда</a:t>
            </a:r>
            <a:r>
              <a:rPr lang="ru-RU" sz="2400" dirty="0">
                <a:latin typeface="Bookman Old Style" panose="02050604050505020204" pitchFamily="18" charset="0"/>
              </a:rPr>
              <a:t> </a:t>
            </a:r>
            <a:r>
              <a:rPr lang="ru-RU" sz="2400" dirty="0" err="1">
                <a:latin typeface="Bookman Old Style" panose="02050604050505020204" pitchFamily="18" charset="0"/>
              </a:rPr>
              <a:t>берілген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a:t>
            </a:r>
            <a:r>
              <a:rPr lang="ru-RU" sz="2400" dirty="0">
                <a:latin typeface="Bookman Old Style" panose="02050604050505020204" pitchFamily="18" charset="0"/>
              </a:rPr>
              <a:t> </a:t>
            </a:r>
            <a:r>
              <a:rPr lang="ru-RU" sz="2400" dirty="0" err="1">
                <a:latin typeface="Bookman Old Style" panose="02050604050505020204" pitchFamily="18" charset="0"/>
              </a:rPr>
              <a:t>табылады</a:t>
            </a:r>
            <a:r>
              <a:rPr lang="ru-RU" sz="2400" dirty="0">
                <a:latin typeface="Bookman Old Style" panose="02050604050505020204" pitchFamily="18" charset="0"/>
              </a:rPr>
              <a:t>.</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2249405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702624" cy="5472608"/>
          </a:xfrm>
        </p:spPr>
        <p:txBody>
          <a:bodyPr>
            <a:noAutofit/>
          </a:bodyPr>
          <a:lstStyle/>
          <a:p>
            <a:pPr algn="just"/>
            <a:r>
              <a:rPr lang="ru-RU" sz="2400" dirty="0" err="1">
                <a:latin typeface="Bookman Old Style" panose="02050604050505020204" pitchFamily="18" charset="0"/>
              </a:rPr>
              <a:t>Кадастрда</a:t>
            </a:r>
            <a:r>
              <a:rPr lang="ru-RU" sz="2400" dirty="0">
                <a:latin typeface="Bookman Old Style" panose="02050604050505020204" pitchFamily="18" charset="0"/>
              </a:rPr>
              <a:t> </a:t>
            </a:r>
            <a:r>
              <a:rPr lang="ru-RU" sz="2400" dirty="0" err="1">
                <a:latin typeface="Bookman Old Style" panose="02050604050505020204" pitchFamily="18" charset="0"/>
              </a:rPr>
              <a:t>әрбір</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оны </a:t>
            </a:r>
            <a:r>
              <a:rPr lang="ru-RU" sz="2400" dirty="0" err="1">
                <a:latin typeface="Bookman Old Style" panose="02050604050505020204" pitchFamily="18" charset="0"/>
              </a:rPr>
              <a:t>кеңістікте</a:t>
            </a:r>
            <a:r>
              <a:rPr lang="ru-RU" sz="2400" dirty="0">
                <a:latin typeface="Bookman Old Style" panose="02050604050505020204" pitchFamily="18" charset="0"/>
              </a:rPr>
              <a:t> </a:t>
            </a:r>
            <a:r>
              <a:rPr lang="ru-RU" sz="2400" dirty="0" err="1">
                <a:latin typeface="Bookman Old Style" panose="02050604050505020204" pitchFamily="18" charset="0"/>
              </a:rPr>
              <a:t>біржақты</a:t>
            </a:r>
            <a:r>
              <a:rPr lang="ru-RU" sz="2400" dirty="0">
                <a:latin typeface="Bookman Old Style" panose="02050604050505020204" pitchFamily="18" charset="0"/>
              </a:rPr>
              <a:t> </a:t>
            </a:r>
            <a:r>
              <a:rPr lang="ru-RU" sz="2400" dirty="0" err="1">
                <a:latin typeface="Bookman Old Style" panose="02050604050505020204" pitchFamily="18" charset="0"/>
              </a:rPr>
              <a:t>ажыратуға</a:t>
            </a:r>
            <a:r>
              <a:rPr lang="ru-RU" sz="2400" dirty="0">
                <a:latin typeface="Bookman Old Style" panose="02050604050505020204" pitchFamily="18" charset="0"/>
              </a:rPr>
              <a:t>, </a:t>
            </a:r>
            <a:r>
              <a:rPr lang="ru-RU" sz="2400" dirty="0" err="1">
                <a:latin typeface="Bookman Old Style" panose="02050604050505020204" pitchFamily="18" charset="0"/>
              </a:rPr>
              <a:t>оның</a:t>
            </a:r>
            <a:r>
              <a:rPr lang="ru-RU" sz="2400" dirty="0">
                <a:latin typeface="Bookman Old Style" panose="02050604050505020204" pitchFamily="18" charset="0"/>
              </a:rPr>
              <a:t> </a:t>
            </a:r>
            <a:r>
              <a:rPr lang="ru-RU" sz="2400" dirty="0" err="1">
                <a:latin typeface="Bookman Old Style" panose="02050604050505020204" pitchFamily="18" charset="0"/>
              </a:rPr>
              <a:t>көлемін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орналасқан</a:t>
            </a:r>
            <a:r>
              <a:rPr lang="ru-RU" sz="2400" dirty="0">
                <a:latin typeface="Bookman Old Style" panose="02050604050505020204" pitchFamily="18" charset="0"/>
              </a:rPr>
              <a:t> </a:t>
            </a:r>
            <a:r>
              <a:rPr lang="ru-RU" sz="2400" dirty="0" err="1">
                <a:latin typeface="Bookman Old Style" panose="02050604050505020204" pitchFamily="18" charset="0"/>
              </a:rPr>
              <a:t>жерін</a:t>
            </a:r>
            <a:r>
              <a:rPr lang="ru-RU" sz="2400" dirty="0">
                <a:latin typeface="Bookman Old Style" panose="02050604050505020204" pitchFamily="18" charset="0"/>
              </a:rPr>
              <a:t> </a:t>
            </a:r>
            <a:r>
              <a:rPr lang="ru-RU" sz="2400" dirty="0" err="1">
                <a:latin typeface="Bookman Old Style" panose="02050604050505020204" pitchFamily="18" charset="0"/>
              </a:rPr>
              <a:t>анықтауға</a:t>
            </a:r>
            <a:r>
              <a:rPr lang="ru-RU" sz="2400" dirty="0">
                <a:latin typeface="Bookman Old Style" panose="02050604050505020204" pitchFamily="18" charset="0"/>
              </a:rPr>
              <a:t>, </a:t>
            </a:r>
            <a:r>
              <a:rPr lang="ru-RU" sz="2400" dirty="0" err="1">
                <a:latin typeface="Bookman Old Style" panose="02050604050505020204" pitchFamily="18" charset="0"/>
              </a:rPr>
              <a:t>сондай-ақ</a:t>
            </a:r>
            <a:r>
              <a:rPr lang="ru-RU" sz="2400" dirty="0">
                <a:latin typeface="Bookman Old Style" panose="02050604050505020204" pitchFamily="18" charset="0"/>
              </a:rPr>
              <a:t> </a:t>
            </a:r>
            <a:r>
              <a:rPr lang="ru-RU" sz="2400" dirty="0" err="1">
                <a:latin typeface="Bookman Old Style" panose="02050604050505020204" pitchFamily="18" charset="0"/>
              </a:rPr>
              <a:t>шығындар</a:t>
            </a:r>
            <a:r>
              <a:rPr lang="kk-KZ" sz="2400" dirty="0">
                <a:latin typeface="Bookman Old Style" panose="02050604050505020204" pitchFamily="18" charset="0"/>
              </a:rPr>
              <a:t>ды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бағасы</a:t>
            </a:r>
            <a:r>
              <a:rPr lang="kk-KZ" sz="2400" dirty="0">
                <a:latin typeface="Bookman Old Style" panose="02050604050505020204" pitchFamily="18" charset="0"/>
              </a:rPr>
              <a:t>н</a:t>
            </a:r>
            <a:r>
              <a:rPr lang="ru-RU" sz="2400" dirty="0">
                <a:latin typeface="Bookman Old Style" panose="02050604050505020204" pitchFamily="18" charset="0"/>
              </a:rPr>
              <a:t>) </a:t>
            </a:r>
            <a:r>
              <a:rPr lang="ru-RU" sz="2400" dirty="0" err="1">
                <a:latin typeface="Bookman Old Style" panose="02050604050505020204" pitchFamily="18" charset="0"/>
              </a:rPr>
              <a:t>анықтауға</a:t>
            </a:r>
            <a:r>
              <a:rPr lang="ru-RU" sz="2400" dirty="0">
                <a:latin typeface="Bookman Old Style" panose="02050604050505020204" pitchFamily="18" charset="0"/>
              </a:rPr>
              <a:t> </a:t>
            </a:r>
            <a:r>
              <a:rPr lang="ru-RU" sz="2400" dirty="0" err="1">
                <a:latin typeface="Bookman Old Style" panose="02050604050505020204" pitchFamily="18" charset="0"/>
              </a:rPr>
              <a:t>мүмкіндік</a:t>
            </a:r>
            <a:r>
              <a:rPr lang="ru-RU" sz="2400" dirty="0">
                <a:latin typeface="Bookman Old Style" panose="02050604050505020204" pitchFamily="18" charset="0"/>
              </a:rPr>
              <a:t> </a:t>
            </a:r>
            <a:r>
              <a:rPr lang="ru-RU" sz="2400" dirty="0" err="1">
                <a:latin typeface="Bookman Old Style" panose="02050604050505020204" pitchFamily="18" charset="0"/>
              </a:rPr>
              <a:t>беретін</a:t>
            </a:r>
            <a:r>
              <a:rPr lang="ru-RU" sz="2400" dirty="0">
                <a:latin typeface="Bookman Old Style" panose="02050604050505020204" pitchFamily="18" charset="0"/>
              </a:rPr>
              <a:t> </a:t>
            </a:r>
            <a:r>
              <a:rPr lang="ru-RU" sz="2400" dirty="0" err="1">
                <a:latin typeface="Bookman Old Style" panose="02050604050505020204" pitchFamily="18" charset="0"/>
              </a:rPr>
              <a:t>физикалық</a:t>
            </a:r>
            <a:r>
              <a:rPr lang="ru-RU" sz="2400" dirty="0">
                <a:latin typeface="Bookman Old Style" panose="02050604050505020204" pitchFamily="18" charset="0"/>
              </a:rPr>
              <a:t> </a:t>
            </a:r>
            <a:r>
              <a:rPr lang="ru-RU" sz="2400" dirty="0" err="1">
                <a:latin typeface="Bookman Old Style" panose="02050604050505020204" pitchFamily="18" charset="0"/>
              </a:rPr>
              <a:t>сипаттамалар</a:t>
            </a:r>
            <a:r>
              <a:rPr lang="ru-RU" sz="2400" dirty="0">
                <a:latin typeface="Bookman Old Style" panose="02050604050505020204" pitchFamily="18" charset="0"/>
              </a:rPr>
              <a:t> </a:t>
            </a:r>
            <a:r>
              <a:rPr lang="ru-RU" sz="2400" dirty="0" err="1">
                <a:latin typeface="Bookman Old Style" panose="02050604050505020204" pitchFamily="18" charset="0"/>
              </a:rPr>
              <a:t>жазылады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учаскелері</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a:t>
            </a:r>
            <a:r>
              <a:rPr lang="ru-RU" sz="2400" dirty="0">
                <a:latin typeface="Bookman Old Style" panose="02050604050505020204" pitchFamily="18" charset="0"/>
              </a:rPr>
              <a:t> </a:t>
            </a:r>
            <a:r>
              <a:rPr lang="ru-RU" sz="2400" dirty="0" err="1">
                <a:latin typeface="Bookman Old Style" panose="02050604050505020204" pitchFamily="18" charset="0"/>
              </a:rPr>
              <a:t>оның</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нөмірін</a:t>
            </a:r>
            <a:r>
              <a:rPr lang="ru-RU" sz="2400" dirty="0">
                <a:latin typeface="Bookman Old Style" panose="02050604050505020204" pitchFamily="18" charset="0"/>
              </a:rPr>
              <a:t>, </a:t>
            </a:r>
            <a:r>
              <a:rPr lang="ru-RU" sz="2400" dirty="0" err="1">
                <a:latin typeface="Bookman Old Style" panose="02050604050505020204" pitchFamily="18" charset="0"/>
              </a:rPr>
              <a:t>орналасқан</a:t>
            </a:r>
            <a:r>
              <a:rPr lang="ru-RU" sz="2400" dirty="0">
                <a:latin typeface="Bookman Old Style" panose="02050604050505020204" pitchFamily="18" charset="0"/>
              </a:rPr>
              <a:t> </a:t>
            </a:r>
            <a:r>
              <a:rPr lang="ru-RU" sz="2400" dirty="0" err="1">
                <a:latin typeface="Bookman Old Style" panose="02050604050505020204" pitchFamily="18" charset="0"/>
              </a:rPr>
              <a:t>жерін</a:t>
            </a:r>
            <a:r>
              <a:rPr lang="ru-RU" sz="2400" dirty="0">
                <a:latin typeface="Bookman Old Style" panose="02050604050505020204" pitchFamily="18" charset="0"/>
              </a:rPr>
              <a:t>, </a:t>
            </a:r>
            <a:r>
              <a:rPr lang="ru-RU" sz="2400" dirty="0" err="1">
                <a:latin typeface="Bookman Old Style" panose="02050604050505020204" pitchFamily="18" charset="0"/>
              </a:rPr>
              <a:t>шекарасын</a:t>
            </a:r>
            <a:r>
              <a:rPr lang="ru-RU" sz="2400" dirty="0">
                <a:latin typeface="Bookman Old Style" panose="02050604050505020204" pitchFamily="18" charset="0"/>
              </a:rPr>
              <a:t>, </a:t>
            </a:r>
            <a:r>
              <a:rPr lang="ru-RU" sz="2400" dirty="0" err="1">
                <a:latin typeface="Bookman Old Style" panose="02050604050505020204" pitchFamily="18" charset="0"/>
              </a:rPr>
              <a:t>мәтіндік</a:t>
            </a:r>
            <a:r>
              <a:rPr lang="ru-RU" sz="2400" dirty="0">
                <a:latin typeface="Bookman Old Style" panose="02050604050505020204" pitchFamily="18" charset="0"/>
              </a:rPr>
              <a:t> </a:t>
            </a:r>
            <a:r>
              <a:rPr lang="ru-RU" sz="2400" dirty="0" err="1">
                <a:latin typeface="Bookman Old Style" panose="02050604050505020204" pitchFamily="18" charset="0"/>
              </a:rPr>
              <a:t>сипаттамасын</a:t>
            </a:r>
            <a:r>
              <a:rPr lang="ru-RU" sz="2400" dirty="0">
                <a:latin typeface="Bookman Old Style" panose="02050604050505020204" pitchFamily="18" charset="0"/>
              </a:rPr>
              <a:t> </a:t>
            </a:r>
            <a:r>
              <a:rPr lang="ru-RU" sz="2400" dirty="0" err="1">
                <a:latin typeface="Bookman Old Style" panose="02050604050505020204" pitchFamily="18" charset="0"/>
              </a:rPr>
              <a:t>көрсететін</a:t>
            </a:r>
            <a:r>
              <a:rPr lang="ru-RU" sz="2400" dirty="0">
                <a:latin typeface="Bookman Old Style" panose="02050604050505020204" pitchFamily="18" charset="0"/>
              </a:rPr>
              <a:t> </a:t>
            </a:r>
            <a:r>
              <a:rPr lang="ru-RU" sz="2400" dirty="0" err="1">
                <a:latin typeface="Bookman Old Style" panose="02050604050505020204" pitchFamily="18" charset="0"/>
              </a:rPr>
              <a:t>жер-кадастрлық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карталармен</a:t>
            </a:r>
            <a:r>
              <a:rPr lang="ru-RU" sz="2400" dirty="0">
                <a:latin typeface="Bookman Old Style" panose="02050604050505020204" pitchFamily="18" charset="0"/>
              </a:rPr>
              <a:t> </a:t>
            </a:r>
            <a:r>
              <a:rPr lang="ru-RU" sz="2400" dirty="0" err="1">
                <a:latin typeface="Bookman Old Style" panose="02050604050505020204" pitchFamily="18" charset="0"/>
              </a:rPr>
              <a:t>сәйкестендіріледі</a:t>
            </a:r>
            <a:r>
              <a:rPr lang="ru-RU" sz="2400" dirty="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137871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774632" cy="5472608"/>
          </a:xfrm>
        </p:spPr>
        <p:txBody>
          <a:bodyPr>
            <a:noAutofit/>
          </a:bodyPr>
          <a:lstStyle/>
          <a:p>
            <a:pPr algn="just"/>
            <a:r>
              <a:rPr lang="ru-RU" sz="2400" dirty="0" err="1">
                <a:latin typeface="Bookman Old Style" panose="02050604050505020204" pitchFamily="18" charset="0"/>
              </a:rPr>
              <a:t>Мәліметтерді</a:t>
            </a:r>
            <a:r>
              <a:rPr lang="ru-RU" sz="2400" dirty="0">
                <a:latin typeface="Bookman Old Style" panose="02050604050505020204" pitchFamily="18" charset="0"/>
              </a:rPr>
              <a:t> </a:t>
            </a:r>
            <a:r>
              <a:rPr lang="ru-RU" sz="2400" dirty="0" err="1">
                <a:latin typeface="Bookman Old Style" panose="02050604050505020204" pitchFamily="18" charset="0"/>
              </a:rPr>
              <a:t>жинақтау</a:t>
            </a:r>
            <a:r>
              <a:rPr lang="ru-RU" sz="2400" dirty="0">
                <a:latin typeface="Bookman Old Style" panose="02050604050505020204" pitchFamily="18" charset="0"/>
              </a:rPr>
              <a:t> </a:t>
            </a:r>
            <a:r>
              <a:rPr lang="ru-RU" sz="2400" dirty="0" err="1">
                <a:latin typeface="Bookman Old Style" panose="02050604050505020204" pitchFamily="18" charset="0"/>
              </a:rPr>
              <a:t>тиісті</a:t>
            </a:r>
            <a:r>
              <a:rPr lang="ru-RU" sz="2400" dirty="0">
                <a:latin typeface="Bookman Old Style" panose="02050604050505020204" pitchFamily="18" charset="0"/>
              </a:rPr>
              <a:t> </a:t>
            </a:r>
            <a:r>
              <a:rPr lang="ru-RU" sz="2400" dirty="0" err="1">
                <a:latin typeface="Bookman Old Style" panose="02050604050505020204" pitchFamily="18" charset="0"/>
              </a:rPr>
              <a:t>әкімшілік</a:t>
            </a:r>
            <a:r>
              <a:rPr lang="ru-RU" sz="2400" dirty="0">
                <a:latin typeface="Bookman Old Style" panose="02050604050505020204" pitchFamily="18" charset="0"/>
              </a:rPr>
              <a:t> </a:t>
            </a:r>
            <a:r>
              <a:rPr lang="ru-RU" sz="2400" dirty="0" err="1">
                <a:latin typeface="Bookman Old Style" panose="02050604050505020204" pitchFamily="18" charset="0"/>
              </a:rPr>
              <a:t>аудандар</a:t>
            </a:r>
            <a:r>
              <a:rPr lang="ru-RU" sz="2400" dirty="0">
                <a:latin typeface="Bookman Old Style" panose="02050604050505020204" pitchFamily="18" charset="0"/>
              </a:rPr>
              <a:t> </a:t>
            </a:r>
            <a:r>
              <a:rPr lang="ru-RU" sz="2400" dirty="0" err="1">
                <a:latin typeface="Bookman Old Style" panose="02050604050505020204" pitchFamily="18" charset="0"/>
              </a:rPr>
              <a:t>деңгейінде</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асырылады</a:t>
            </a:r>
            <a:r>
              <a:rPr lang="ru-RU" sz="2400" dirty="0">
                <a:latin typeface="Bookman Old Style" panose="02050604050505020204" pitchFamily="18" charset="0"/>
              </a:rPr>
              <a:t>, </a:t>
            </a:r>
            <a:r>
              <a:rPr lang="ru-RU" sz="2400" dirty="0" err="1">
                <a:latin typeface="Bookman Old Style" panose="02050604050505020204" pitchFamily="18" charset="0"/>
              </a:rPr>
              <a:t>онда</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учаскесінің</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нөмірі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учаскесіне</a:t>
            </a:r>
            <a:r>
              <a:rPr lang="ru-RU" sz="2400" dirty="0">
                <a:latin typeface="Bookman Old Style" panose="02050604050505020204" pitchFamily="18" charset="0"/>
              </a:rPr>
              <a:t> </a:t>
            </a:r>
            <a:r>
              <a:rPr lang="ru-RU" sz="2400" dirty="0" err="1">
                <a:latin typeface="Bookman Old Style" panose="02050604050505020204" pitchFamily="18" charset="0"/>
              </a:rPr>
              <a:t>құқық</a:t>
            </a:r>
            <a:r>
              <a:rPr lang="ru-RU" sz="2400" dirty="0">
                <a:latin typeface="Bookman Old Style" panose="02050604050505020204" pitchFamily="18" charset="0"/>
              </a:rPr>
              <a:t> </a:t>
            </a:r>
            <a:r>
              <a:rPr lang="ru-RU" sz="2400" dirty="0" err="1">
                <a:latin typeface="Bookman Old Style" panose="02050604050505020204" pitchFamily="18" charset="0"/>
              </a:rPr>
              <a:t>субъектісінің</a:t>
            </a:r>
            <a:r>
              <a:rPr lang="ru-RU" sz="2400" dirty="0">
                <a:latin typeface="Bookman Old Style" panose="02050604050505020204" pitchFamily="18" charset="0"/>
              </a:rPr>
              <a:t> </a:t>
            </a:r>
            <a:r>
              <a:rPr lang="ru-RU" sz="2400" dirty="0" err="1">
                <a:latin typeface="Bookman Old Style" panose="02050604050505020204" pitchFamily="18" charset="0"/>
              </a:rPr>
              <a:t>жеке</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ru-RU" sz="2400" dirty="0" err="1">
                <a:latin typeface="Bookman Old Style" panose="02050604050505020204" pitchFamily="18" charset="0"/>
              </a:rPr>
              <a:t>тұлғасының</a:t>
            </a:r>
            <a:r>
              <a:rPr lang="ru-RU" sz="2400" dirty="0">
                <a:latin typeface="Bookman Old Style" panose="02050604050505020204" pitchFamily="18" charset="0"/>
              </a:rPr>
              <a:t> </a:t>
            </a:r>
            <a:r>
              <a:rPr lang="ru-RU" sz="2400" dirty="0" err="1">
                <a:latin typeface="Bookman Old Style" panose="02050604050505020204" pitchFamily="18" charset="0"/>
              </a:rPr>
              <a:t>атауы</a:t>
            </a:r>
            <a:r>
              <a:rPr lang="ru-RU" sz="2400" dirty="0">
                <a:latin typeface="Bookman Old Style" panose="02050604050505020204" pitchFamily="18" charset="0"/>
              </a:rPr>
              <a:t>, </a:t>
            </a:r>
            <a:r>
              <a:rPr lang="ru-RU" sz="2400" dirty="0" err="1">
                <a:latin typeface="Bookman Old Style" panose="02050604050505020204" pitchFamily="18" charset="0"/>
              </a:rPr>
              <a:t>атқарушы</a:t>
            </a:r>
            <a:r>
              <a:rPr lang="ru-RU" sz="2400" dirty="0">
                <a:latin typeface="Bookman Old Style" panose="02050604050505020204" pitchFamily="18" charset="0"/>
              </a:rPr>
              <a:t> </a:t>
            </a:r>
            <a:r>
              <a:rPr lang="ru-RU" sz="2400" dirty="0" err="1">
                <a:latin typeface="Bookman Old Style" panose="02050604050505020204" pitchFamily="18" charset="0"/>
              </a:rPr>
              <a:t>органдардың</a:t>
            </a:r>
            <a:r>
              <a:rPr lang="ru-RU" sz="2400" dirty="0">
                <a:latin typeface="Bookman Old Style" panose="02050604050505020204" pitchFamily="18" charset="0"/>
              </a:rPr>
              <a:t> </a:t>
            </a:r>
            <a:r>
              <a:rPr lang="ru-RU" sz="2400" dirty="0" err="1">
                <a:latin typeface="Bookman Old Style" panose="02050604050505020204" pitchFamily="18" charset="0"/>
              </a:rPr>
              <a:t>актілері</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басқа</a:t>
            </a:r>
            <a:r>
              <a:rPr lang="ru-RU" sz="2400" dirty="0">
                <a:latin typeface="Bookman Old Style" panose="02050604050505020204" pitchFamily="18" charset="0"/>
              </a:rPr>
              <a:t> да </a:t>
            </a:r>
            <a:r>
              <a:rPr lang="ru-RU" sz="2400" dirty="0" err="1">
                <a:latin typeface="Bookman Old Style" panose="02050604050505020204" pitchFamily="18" charset="0"/>
              </a:rPr>
              <a:t>құжаттар</a:t>
            </a:r>
            <a:r>
              <a:rPr lang="ru-RU" sz="2400" dirty="0">
                <a:latin typeface="Bookman Old Style" panose="02050604050505020204" pitchFamily="18" charset="0"/>
              </a:rPr>
              <a:t>, </a:t>
            </a:r>
            <a:r>
              <a:rPr lang="ru-RU" sz="2400" dirty="0" err="1">
                <a:latin typeface="Bookman Old Style" panose="02050604050505020204" pitchFamily="18" charset="0"/>
              </a:rPr>
              <a:t>орналасқан</a:t>
            </a:r>
            <a:r>
              <a:rPr lang="ru-RU" sz="2400" dirty="0">
                <a:latin typeface="Bookman Old Style" panose="02050604050505020204" pitchFamily="18" charset="0"/>
              </a:rPr>
              <a:t> </a:t>
            </a:r>
            <a:r>
              <a:rPr lang="ru-RU" sz="2400" dirty="0" err="1">
                <a:latin typeface="Bookman Old Style" panose="02050604050505020204" pitchFamily="18" charset="0"/>
              </a:rPr>
              <a:t>жері</a:t>
            </a:r>
            <a:r>
              <a:rPr lang="ru-RU" sz="2400" dirty="0">
                <a:latin typeface="Bookman Old Style" panose="02050604050505020204" pitchFamily="18" charset="0"/>
              </a:rPr>
              <a:t> мен </a:t>
            </a:r>
            <a:r>
              <a:rPr lang="ru-RU" sz="2400" dirty="0" err="1">
                <a:latin typeface="Bookman Old Style" panose="02050604050505020204" pitchFamily="18" charset="0"/>
              </a:rPr>
              <a:t>көлемі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учаскесінің</a:t>
            </a:r>
            <a:r>
              <a:rPr lang="ru-RU" sz="2400" dirty="0">
                <a:latin typeface="Bookman Old Style" panose="02050604050505020204" pitchFamily="18" charset="0"/>
              </a:rPr>
              <a:t> </a:t>
            </a:r>
            <a:r>
              <a:rPr lang="ru-RU" sz="2400" dirty="0" err="1">
                <a:latin typeface="Bookman Old Style" panose="02050604050505020204" pitchFamily="18" charset="0"/>
              </a:rPr>
              <a:t>есептік</a:t>
            </a:r>
            <a:r>
              <a:rPr lang="ru-RU" sz="2400" dirty="0">
                <a:latin typeface="Bookman Old Style" panose="02050604050505020204" pitchFamily="18" charset="0"/>
              </a:rPr>
              <a:t> </a:t>
            </a:r>
            <a:r>
              <a:rPr lang="ru-RU" sz="2400" dirty="0" err="1">
                <a:latin typeface="Bookman Old Style" panose="02050604050505020204" pitchFamily="18" charset="0"/>
              </a:rPr>
              <a:t>құны</a:t>
            </a:r>
            <a:r>
              <a:rPr lang="ru-RU" sz="2400" dirty="0">
                <a:latin typeface="Bookman Old Style" panose="02050604050505020204" pitchFamily="18" charset="0"/>
              </a:rPr>
              <a:t>, </a:t>
            </a:r>
            <a:r>
              <a:rPr lang="ru-RU" sz="2400" dirty="0" err="1">
                <a:latin typeface="Bookman Old Style" panose="02050604050505020204" pitchFamily="18" charset="0"/>
              </a:rPr>
              <a:t>нысаналы</a:t>
            </a:r>
            <a:r>
              <a:rPr lang="ru-RU" sz="2400" dirty="0">
                <a:latin typeface="Bookman Old Style" panose="02050604050505020204" pitchFamily="18" charset="0"/>
              </a:rPr>
              <a:t> </a:t>
            </a:r>
            <a:r>
              <a:rPr lang="ru-RU" sz="2400" dirty="0" err="1">
                <a:latin typeface="Bookman Old Style" panose="02050604050505020204" pitchFamily="18" charset="0"/>
              </a:rPr>
              <a:t>мақсаты</a:t>
            </a:r>
            <a:r>
              <a:rPr lang="ru-RU" sz="2400" dirty="0">
                <a:latin typeface="Bookman Old Style" panose="02050604050505020204" pitchFamily="18" charset="0"/>
              </a:rPr>
              <a:t>, </a:t>
            </a:r>
            <a:r>
              <a:rPr lang="ru-RU" sz="2400" dirty="0" err="1" smtClean="0">
                <a:latin typeface="Bookman Old Style" panose="02050604050505020204" pitchFamily="18" charset="0"/>
              </a:rPr>
              <a:t>бөлінетіндігі</a:t>
            </a:r>
            <a:r>
              <a:rPr lang="ru-RU" sz="2400" dirty="0" smtClean="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бөлінбейтіндігі</a:t>
            </a:r>
            <a:r>
              <a:rPr lang="ru-RU" sz="2400" dirty="0">
                <a:latin typeface="Bookman Old Style" panose="02050604050505020204" pitchFamily="18" charset="0"/>
              </a:rPr>
              <a:t>, </a:t>
            </a:r>
            <a:r>
              <a:rPr lang="ru-RU" sz="2400" dirty="0" err="1">
                <a:latin typeface="Bookman Old Style" panose="02050604050505020204" pitchFamily="18" charset="0"/>
              </a:rPr>
              <a:t>сервитуттары</a:t>
            </a:r>
            <a:r>
              <a:rPr lang="ru-RU" sz="2400" dirty="0">
                <a:latin typeface="Bookman Old Style" panose="02050604050505020204" pitchFamily="18" charset="0"/>
              </a:rPr>
              <a:t>, оны </a:t>
            </a:r>
            <a:r>
              <a:rPr lang="ru-RU" sz="2400" dirty="0" err="1">
                <a:latin typeface="Bookman Old Style" panose="02050604050505020204" pitchFamily="18" charset="0"/>
              </a:rPr>
              <a:t>пайдалануға</a:t>
            </a:r>
            <a:r>
              <a:rPr lang="ru-RU" sz="2400" dirty="0">
                <a:latin typeface="Bookman Old Style" panose="02050604050505020204" pitchFamily="18" charset="0"/>
              </a:rPr>
              <a:t> </a:t>
            </a:r>
            <a:r>
              <a:rPr lang="ru-RU" sz="2400" dirty="0" err="1">
                <a:latin typeface="Bookman Old Style" panose="02050604050505020204" pitchFamily="18" charset="0"/>
              </a:rPr>
              <a:t>шектеулер</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алынады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сақталады</a:t>
            </a:r>
            <a:r>
              <a:rPr lang="ru-RU" sz="2400" dirty="0">
                <a:latin typeface="Bookman Old Style" panose="02050604050505020204" pitchFamily="18" charset="0"/>
              </a:rPr>
              <a:t>. </a:t>
            </a:r>
            <a:r>
              <a:rPr lang="kk-KZ" sz="2400" dirty="0">
                <a:latin typeface="Bookman Old Style" panose="02050604050505020204" pitchFamily="18" charset="0"/>
              </a:rPr>
              <a:t>Бұл мәліметтер меншік нысандары, жер санаттары, аудандар, облыс, қала және жалпы республика бойынша жүйеленген</a:t>
            </a:r>
            <a:r>
              <a:rPr lang="kk-KZ" sz="2400" dirty="0" smtClean="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807838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r>
              <a:rPr lang="kk-KZ" sz="3200" b="1" dirty="0">
                <a:latin typeface="Bookman Old Style" panose="02050604050505020204" pitchFamily="18" charset="0"/>
              </a:rPr>
              <a:t>Жер кадастрын жүргізу </a:t>
            </a:r>
            <a:r>
              <a:rPr lang="kk-KZ" sz="3200" b="1" dirty="0" smtClean="0">
                <a:latin typeface="Bookman Old Style" panose="02050604050505020204" pitchFamily="18" charset="0"/>
              </a:rPr>
              <a:t>принциптері</a:t>
            </a:r>
            <a:r>
              <a:rPr lang="ru-RU" sz="3200" dirty="0">
                <a:latin typeface="Bookman Old Style" panose="02050604050505020204" pitchFamily="18" charset="0"/>
              </a:rPr>
              <a:t/>
            </a:r>
            <a:br>
              <a:rPr lang="ru-RU" sz="3200" dirty="0">
                <a:latin typeface="Bookman Old Style" panose="02050604050505020204" pitchFamily="18" charset="0"/>
              </a:rPr>
            </a:br>
            <a:r>
              <a:rPr lang="ru-RU" sz="3200" dirty="0">
                <a:latin typeface="Bookman Old Style" panose="02050604050505020204" pitchFamily="18" charset="0"/>
              </a:rPr>
              <a:t/>
            </a:r>
            <a:br>
              <a:rPr lang="ru-RU" sz="3200" dirty="0">
                <a:latin typeface="Bookman Old Style" panose="02050604050505020204" pitchFamily="18" charset="0"/>
              </a:rPr>
            </a:br>
            <a:endParaRPr lang="ru-RU" sz="3200" dirty="0">
              <a:latin typeface="Bookman Old Style" panose="02050604050505020204" pitchFamily="18" charset="0"/>
            </a:endParaRPr>
          </a:p>
        </p:txBody>
      </p:sp>
    </p:spTree>
    <p:extLst>
      <p:ext uri="{BB962C8B-B14F-4D97-AF65-F5344CB8AC3E}">
        <p14:creationId xmlns:p14="http://schemas.microsoft.com/office/powerpoint/2010/main" val="2261086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kk-KZ" sz="2400" i="1" dirty="0">
                <a:latin typeface="Bookman Old Style" panose="02050604050505020204" pitchFamily="18" charset="0"/>
              </a:rPr>
              <a:t>Жер тіркеу жүйесінің бірлігі</a:t>
            </a:r>
            <a:r>
              <a:rPr lang="kk-KZ" sz="2400" dirty="0">
                <a:latin typeface="Bookman Old Style" panose="02050604050505020204" pitchFamily="18" charset="0"/>
              </a:rPr>
              <a:t>. Бұл бір жүйе бойынша бір әдістемелік негізде жүргізілуі керек деген сөз. </a:t>
            </a:r>
            <a:r>
              <a:rPr lang="ru-RU" sz="2400" dirty="0" err="1">
                <a:latin typeface="Bookman Old Style" panose="02050604050505020204" pitchFamily="18" charset="0"/>
              </a:rPr>
              <a:t>Ол</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қатынастарда</a:t>
            </a:r>
            <a:r>
              <a:rPr lang="ru-RU" sz="2400" dirty="0">
                <a:latin typeface="Bookman Old Style" panose="02050604050505020204" pitchFamily="18" charset="0"/>
              </a:rPr>
              <a:t> </a:t>
            </a:r>
            <a:r>
              <a:rPr lang="ru-RU" sz="2400" dirty="0" err="1">
                <a:latin typeface="Bookman Old Style" panose="02050604050505020204" pitchFamily="18" charset="0"/>
              </a:rPr>
              <a:t>біртұтас</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қорын</a:t>
            </a:r>
            <a:r>
              <a:rPr lang="ru-RU" sz="2400" dirty="0">
                <a:latin typeface="Bookman Old Style" panose="02050604050505020204" pitchFamily="18" charset="0"/>
              </a:rPr>
              <a:t> </a:t>
            </a:r>
            <a:r>
              <a:rPr lang="ru-RU" sz="2400" dirty="0" err="1">
                <a:latin typeface="Bookman Old Style" panose="02050604050505020204" pitchFamily="18" charset="0"/>
              </a:rPr>
              <a:t>сипаттайтын</a:t>
            </a:r>
            <a:r>
              <a:rPr lang="ru-RU" sz="2400" dirty="0">
                <a:latin typeface="Bookman Old Style" panose="02050604050505020204" pitchFamily="18" charset="0"/>
              </a:rPr>
              <a:t> </a:t>
            </a:r>
            <a:r>
              <a:rPr lang="ru-RU" sz="2400" dirty="0" err="1">
                <a:latin typeface="Bookman Old Style" panose="02050604050505020204" pitchFamily="18" charset="0"/>
              </a:rPr>
              <a:t>ғылыми</a:t>
            </a:r>
            <a:r>
              <a:rPr lang="ru-RU" sz="2400" dirty="0">
                <a:latin typeface="Bookman Old Style" panose="02050604050505020204" pitchFamily="18" charset="0"/>
              </a:rPr>
              <a:t> </a:t>
            </a:r>
            <a:r>
              <a:rPr lang="ru-RU" sz="2400" dirty="0" err="1">
                <a:latin typeface="Bookman Old Style" panose="02050604050505020204" pitchFamily="18" charset="0"/>
              </a:rPr>
              <a:t>негізделген</a:t>
            </a:r>
            <a:r>
              <a:rPr lang="ru-RU" sz="2400" dirty="0">
                <a:latin typeface="Bookman Old Style" panose="02050604050505020204" pitchFamily="18" charset="0"/>
              </a:rPr>
              <a:t> </a:t>
            </a:r>
            <a:r>
              <a:rPr lang="ru-RU" sz="2400" dirty="0" err="1">
                <a:latin typeface="Bookman Old Style" panose="02050604050505020204" pitchFamily="18" charset="0"/>
              </a:rPr>
              <a:t>көрсеткіштерге</a:t>
            </a:r>
            <a:r>
              <a:rPr lang="ru-RU" sz="2400" dirty="0">
                <a:latin typeface="Bookman Old Style" panose="02050604050505020204" pitchFamily="18" charset="0"/>
              </a:rPr>
              <a:t> </a:t>
            </a:r>
            <a:r>
              <a:rPr lang="ru-RU" sz="2400" dirty="0" err="1">
                <a:latin typeface="Bookman Old Style" panose="02050604050505020204" pitchFamily="18" charset="0"/>
              </a:rPr>
              <a:t>негізделуі</a:t>
            </a:r>
            <a:r>
              <a:rPr lang="ru-RU" sz="2400" dirty="0">
                <a:latin typeface="Bookman Old Style" panose="02050604050505020204" pitchFamily="18" charset="0"/>
              </a:rPr>
              <a:t> </a:t>
            </a:r>
            <a:r>
              <a:rPr lang="ru-RU" sz="2400" dirty="0" err="1">
                <a:latin typeface="Bookman Old Style" panose="02050604050505020204" pitchFamily="18" charset="0"/>
              </a:rPr>
              <a:t>керек</a:t>
            </a:r>
            <a:r>
              <a:rPr lang="ru-RU" sz="2400" dirty="0" smtClean="0">
                <a:latin typeface="Bookman Old Style" panose="02050604050505020204" pitchFamily="18" charset="0"/>
              </a:rPr>
              <a:t>.</a:t>
            </a:r>
            <a:br>
              <a:rPr lang="ru-RU" sz="2400" dirty="0" smtClean="0">
                <a:latin typeface="Bookman Old Style" panose="02050604050505020204" pitchFamily="18" charset="0"/>
              </a:rPr>
            </a:b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i="1" dirty="0" err="1">
                <a:latin typeface="Bookman Old Style" panose="02050604050505020204" pitchFamily="18" charset="0"/>
              </a:rPr>
              <a:t>Жер</a:t>
            </a:r>
            <a:r>
              <a:rPr lang="ru-RU" sz="2400" i="1" dirty="0">
                <a:latin typeface="Bookman Old Style" panose="02050604050505020204" pitchFamily="18" charset="0"/>
              </a:rPr>
              <a:t> кадастры </a:t>
            </a:r>
            <a:r>
              <a:rPr lang="ru-RU" sz="2400" i="1" dirty="0" err="1">
                <a:latin typeface="Bookman Old Style" panose="02050604050505020204" pitchFamily="18" charset="0"/>
              </a:rPr>
              <a:t>ақпаратының</a:t>
            </a:r>
            <a:r>
              <a:rPr lang="ru-RU" sz="2400" i="1" dirty="0">
                <a:latin typeface="Bookman Old Style" panose="02050604050505020204" pitchFamily="18" charset="0"/>
              </a:rPr>
              <a:t> </a:t>
            </a:r>
            <a:r>
              <a:rPr lang="ru-RU" sz="2400" i="1" dirty="0" err="1">
                <a:latin typeface="Bookman Old Style" panose="02050604050505020204" pitchFamily="18" charset="0"/>
              </a:rPr>
              <a:t>сенімділігі</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объективті</a:t>
            </a:r>
            <a:r>
              <a:rPr lang="ru-RU" sz="2400" dirty="0">
                <a:latin typeface="Bookman Old Style" panose="02050604050505020204" pitchFamily="18" charset="0"/>
              </a:rPr>
              <a:t> </a:t>
            </a:r>
            <a:r>
              <a:rPr lang="ru-RU" sz="2400" dirty="0" err="1">
                <a:latin typeface="Bookman Old Style" panose="02050604050505020204" pitchFamily="18" charset="0"/>
              </a:rPr>
              <a:t>болуын</a:t>
            </a:r>
            <a:r>
              <a:rPr lang="ru-RU" sz="2400" dirty="0">
                <a:latin typeface="Bookman Old Style" panose="02050604050505020204" pitchFamily="18" charset="0"/>
              </a:rPr>
              <a:t>, </a:t>
            </a:r>
            <a:r>
              <a:rPr lang="ru-RU" sz="2400" dirty="0" err="1">
                <a:latin typeface="Bookman Old Style" panose="02050604050505020204" pitchFamily="18" charset="0"/>
              </a:rPr>
              <a:t>яғни</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ресурстарының</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көлемін</a:t>
            </a:r>
            <a:r>
              <a:rPr lang="ru-RU" sz="2400" dirty="0">
                <a:latin typeface="Bookman Old Style" panose="02050604050505020204" pitchFamily="18" charset="0"/>
              </a:rPr>
              <a:t>, </a:t>
            </a:r>
            <a:r>
              <a:rPr lang="ru-RU" sz="2400" dirty="0" err="1">
                <a:latin typeface="Bookman Old Style" panose="02050604050505020204" pitchFamily="18" charset="0"/>
              </a:rPr>
              <a:t>таралуын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сапасын</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көрсетуді</a:t>
            </a:r>
            <a:r>
              <a:rPr lang="ru-RU" sz="2400" dirty="0">
                <a:latin typeface="Bookman Old Style" panose="02050604050505020204" pitchFamily="18" charset="0"/>
              </a:rPr>
              <a:t> </a:t>
            </a:r>
            <a:r>
              <a:rPr lang="ru-RU" sz="2400" dirty="0" err="1">
                <a:latin typeface="Bookman Old Style" panose="02050604050505020204" pitchFamily="18" charset="0"/>
              </a:rPr>
              <a:t>білдіреді</a:t>
            </a:r>
            <a:r>
              <a:rPr lang="ru-RU" sz="2400" dirty="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676214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i="1" dirty="0" err="1">
                <a:latin typeface="Bookman Old Style" panose="02050604050505020204" pitchFamily="18" charset="0"/>
              </a:rPr>
              <a:t>Жер</a:t>
            </a:r>
            <a:r>
              <a:rPr lang="ru-RU" sz="2400" i="1" dirty="0">
                <a:latin typeface="Bookman Old Style" panose="02050604050505020204" pitchFamily="18" charset="0"/>
              </a:rPr>
              <a:t> кадастры </a:t>
            </a:r>
            <a:r>
              <a:rPr lang="ru-RU" sz="2400" i="1" dirty="0" err="1">
                <a:latin typeface="Bookman Old Style" panose="02050604050505020204" pitchFamily="18" charset="0"/>
              </a:rPr>
              <a:t>мәліметтерінің</a:t>
            </a:r>
            <a:r>
              <a:rPr lang="ru-RU" sz="2400" i="1" dirty="0">
                <a:latin typeface="Bookman Old Style" panose="02050604050505020204" pitchFamily="18" charset="0"/>
              </a:rPr>
              <a:t> </a:t>
            </a:r>
            <a:r>
              <a:rPr lang="ru-RU" sz="2400" i="1" dirty="0" err="1">
                <a:latin typeface="Bookman Old Style" panose="02050604050505020204" pitchFamily="18" charset="0"/>
              </a:rPr>
              <a:t>толықтығы</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кадастры </a:t>
            </a:r>
            <a:r>
              <a:rPr lang="ru-RU" sz="2400" dirty="0" err="1">
                <a:latin typeface="Bookman Old Style" panose="02050604050505020204" pitchFamily="18" charset="0"/>
              </a:rPr>
              <a:t>жердің</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қажетті</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мәліметтердің</a:t>
            </a:r>
            <a:r>
              <a:rPr lang="ru-RU" sz="2400" dirty="0">
                <a:latin typeface="Bookman Old Style" panose="02050604050505020204" pitchFamily="18" charset="0"/>
              </a:rPr>
              <a:t> </a:t>
            </a:r>
            <a:r>
              <a:rPr lang="ru-RU" sz="2400" dirty="0" err="1">
                <a:latin typeface="Bookman Old Style" panose="02050604050505020204" pitchFamily="18" charset="0"/>
              </a:rPr>
              <a:t>барлық</a:t>
            </a:r>
            <a:r>
              <a:rPr lang="ru-RU" sz="2400" dirty="0">
                <a:latin typeface="Bookman Old Style" panose="02050604050505020204" pitchFamily="18" charset="0"/>
              </a:rPr>
              <a:t> </a:t>
            </a:r>
            <a:r>
              <a:rPr lang="ru-RU" sz="2400" dirty="0" err="1">
                <a:latin typeface="Bookman Old Style" panose="02050604050505020204" pitchFamily="18" charset="0"/>
              </a:rPr>
              <a:t>жиынтығын</a:t>
            </a:r>
            <a:r>
              <a:rPr lang="ru-RU" sz="2400" dirty="0">
                <a:latin typeface="Bookman Old Style" panose="02050604050505020204" pitchFamily="18" charset="0"/>
              </a:rPr>
              <a:t> </a:t>
            </a:r>
            <a:r>
              <a:rPr lang="ru-RU" sz="2400" dirty="0" err="1">
                <a:latin typeface="Bookman Old Style" panose="02050604050505020204" pitchFamily="18" charset="0"/>
              </a:rPr>
              <a:t>қажетсіз</a:t>
            </a:r>
            <a:r>
              <a:rPr lang="ru-RU" sz="2400" dirty="0">
                <a:latin typeface="Bookman Old Style" panose="02050604050505020204" pitchFamily="18" charset="0"/>
              </a:rPr>
              <a:t> </a:t>
            </a:r>
            <a:r>
              <a:rPr lang="ru-RU" sz="2400" dirty="0" err="1">
                <a:latin typeface="Bookman Old Style" panose="02050604050505020204" pitchFamily="18" charset="0"/>
              </a:rPr>
              <a:t>егжей-тегжейсіз</a:t>
            </a:r>
            <a:r>
              <a:rPr lang="ru-RU" sz="2400" dirty="0">
                <a:latin typeface="Bookman Old Style" panose="02050604050505020204" pitchFamily="18" charset="0"/>
              </a:rPr>
              <a:t> </a:t>
            </a:r>
            <a:r>
              <a:rPr lang="ru-RU" sz="2400" dirty="0" err="1">
                <a:latin typeface="Bookman Old Style" panose="02050604050505020204" pitchFamily="18" charset="0"/>
              </a:rPr>
              <a:t>қамтуға</a:t>
            </a:r>
            <a:r>
              <a:rPr lang="ru-RU" sz="2400" dirty="0">
                <a:latin typeface="Bookman Old Style" panose="02050604050505020204" pitchFamily="18" charset="0"/>
              </a:rPr>
              <a:t> </a:t>
            </a:r>
            <a:r>
              <a:rPr lang="ru-RU" sz="2400" dirty="0" err="1">
                <a:latin typeface="Bookman Old Style" panose="02050604050505020204" pitchFamily="18" charset="0"/>
              </a:rPr>
              <a:t>тиіс</a:t>
            </a:r>
            <a:r>
              <a:rPr lang="ru-RU" sz="2400" dirty="0" smtClean="0">
                <a:latin typeface="Bookman Old Style" panose="02050604050505020204" pitchFamily="18" charset="0"/>
              </a:rPr>
              <a:t>.</a:t>
            </a:r>
            <a:br>
              <a:rPr lang="ru-RU" sz="2400" dirty="0" smtClean="0">
                <a:latin typeface="Bookman Old Style" panose="02050604050505020204" pitchFamily="18" charset="0"/>
              </a:rPr>
            </a:b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err="1">
                <a:latin typeface="Bookman Old Style" panose="02050604050505020204" pitchFamily="18" charset="0"/>
              </a:rPr>
              <a:t>Бірыңғай</a:t>
            </a:r>
            <a:r>
              <a:rPr lang="ru-RU" sz="2400" i="1" dirty="0">
                <a:latin typeface="Bookman Old Style" panose="02050604050505020204" pitchFamily="18" charset="0"/>
              </a:rPr>
              <a:t> </a:t>
            </a:r>
            <a:r>
              <a:rPr lang="ru-RU" sz="2400" i="1" dirty="0" err="1">
                <a:latin typeface="Bookman Old Style" panose="02050604050505020204" pitchFamily="18" charset="0"/>
              </a:rPr>
              <a:t>мемлекеттік</a:t>
            </a:r>
            <a:r>
              <a:rPr lang="ru-RU" sz="2400" i="1" dirty="0">
                <a:latin typeface="Bookman Old Style" panose="02050604050505020204" pitchFamily="18" charset="0"/>
              </a:rPr>
              <a:t> </a:t>
            </a:r>
            <a:r>
              <a:rPr lang="ru-RU" sz="2400" i="1" dirty="0" err="1">
                <a:latin typeface="Bookman Old Style" panose="02050604050505020204" pitchFamily="18" charset="0"/>
              </a:rPr>
              <a:t>жер</a:t>
            </a:r>
            <a:r>
              <a:rPr lang="ru-RU" sz="2400" i="1" dirty="0">
                <a:latin typeface="Bookman Old Style" panose="02050604050505020204" pitchFamily="18" charset="0"/>
              </a:rPr>
              <a:t> </a:t>
            </a:r>
            <a:r>
              <a:rPr lang="ru-RU" sz="2400" i="1" dirty="0" err="1">
                <a:latin typeface="Bookman Old Style" panose="02050604050505020204" pitchFamily="18" charset="0"/>
              </a:rPr>
              <a:t>қорының</a:t>
            </a:r>
            <a:r>
              <a:rPr lang="ru-RU" sz="2400" i="1" dirty="0">
                <a:latin typeface="Bookman Old Style" panose="02050604050505020204" pitchFamily="18" charset="0"/>
              </a:rPr>
              <a:t> </a:t>
            </a:r>
            <a:r>
              <a:rPr lang="ru-RU" sz="2400" i="1" dirty="0" err="1">
                <a:latin typeface="Bookman Old Style" panose="02050604050505020204" pitchFamily="18" charset="0"/>
              </a:rPr>
              <a:t>барлық</a:t>
            </a:r>
            <a:r>
              <a:rPr lang="ru-RU" sz="2400" i="1" dirty="0">
                <a:latin typeface="Bookman Old Style" panose="02050604050505020204" pitchFamily="18" charset="0"/>
              </a:rPr>
              <a:t> </a:t>
            </a:r>
            <a:r>
              <a:rPr lang="ru-RU" sz="2400" i="1" dirty="0" err="1">
                <a:latin typeface="Bookman Old Style" panose="02050604050505020204" pitchFamily="18" charset="0"/>
              </a:rPr>
              <a:t>жерлерін</a:t>
            </a:r>
            <a:r>
              <a:rPr lang="ru-RU" sz="2400" i="1" dirty="0">
                <a:latin typeface="Bookman Old Style" panose="02050604050505020204" pitchFamily="18" charset="0"/>
              </a:rPr>
              <a:t> </a:t>
            </a:r>
            <a:r>
              <a:rPr lang="ru-RU" sz="2400" i="1" dirty="0" err="1">
                <a:latin typeface="Bookman Old Style" panose="02050604050505020204" pitchFamily="18" charset="0"/>
              </a:rPr>
              <a:t>кадастрлық</a:t>
            </a:r>
            <a:r>
              <a:rPr lang="ru-RU" sz="2400" i="1" dirty="0">
                <a:latin typeface="Bookman Old Style" panose="02050604050505020204" pitchFamily="18" charset="0"/>
              </a:rPr>
              <a:t> </a:t>
            </a:r>
            <a:r>
              <a:rPr lang="ru-RU" sz="2400" i="1" dirty="0" err="1">
                <a:latin typeface="Bookman Old Style" panose="02050604050505020204" pitchFamily="18" charset="0"/>
              </a:rPr>
              <a:t>қамту</a:t>
            </a:r>
            <a:r>
              <a:rPr lang="ru-RU" sz="2400" i="1" dirty="0">
                <a:latin typeface="Bookman Old Style" panose="02050604050505020204" pitchFamily="18" charset="0"/>
              </a:rPr>
              <a:t>.</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қорының</a:t>
            </a:r>
            <a:r>
              <a:rPr lang="ru-RU" sz="2400" dirty="0">
                <a:latin typeface="Bookman Old Style" panose="02050604050505020204" pitchFamily="18" charset="0"/>
              </a:rPr>
              <a:t> </a:t>
            </a:r>
            <a:r>
              <a:rPr lang="ru-RU" sz="2400" dirty="0" err="1">
                <a:latin typeface="Bookman Old Style" panose="02050604050505020204" pitchFamily="18" charset="0"/>
              </a:rPr>
              <a:t>мөлшері</a:t>
            </a:r>
            <a:r>
              <a:rPr lang="ru-RU" sz="2400" dirty="0">
                <a:latin typeface="Bookman Old Style" panose="02050604050505020204" pitchFamily="18" charset="0"/>
              </a:rPr>
              <a:t>, </a:t>
            </a:r>
            <a:r>
              <a:rPr lang="ru-RU" sz="2400" dirty="0" err="1">
                <a:latin typeface="Bookman Old Style" panose="02050604050505020204" pitchFamily="18" charset="0"/>
              </a:rPr>
              <a:t>жай-күйі</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пайдаланылуы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толық</a:t>
            </a:r>
            <a:r>
              <a:rPr lang="ru-RU" sz="2400" dirty="0">
                <a:latin typeface="Bookman Old Style" panose="02050604050505020204" pitchFamily="18" charset="0"/>
              </a:rPr>
              <a:t> </a:t>
            </a:r>
            <a:r>
              <a:rPr lang="ru-RU" sz="2400" dirty="0" err="1">
                <a:latin typeface="Bookman Old Style" panose="02050604050505020204" pitchFamily="18" charset="0"/>
              </a:rPr>
              <a:t>ақпарат</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олардың</a:t>
            </a:r>
            <a:r>
              <a:rPr lang="ru-RU" sz="2400" dirty="0">
                <a:latin typeface="Bookman Old Style" panose="02050604050505020204" pitchFamily="18" charset="0"/>
              </a:rPr>
              <a:t> </a:t>
            </a:r>
            <a:r>
              <a:rPr lang="ru-RU" sz="2400" dirty="0" err="1">
                <a:latin typeface="Bookman Old Style" panose="02050604050505020204" pitchFamily="18" charset="0"/>
              </a:rPr>
              <a:t>нақты</a:t>
            </a:r>
            <a:r>
              <a:rPr lang="ru-RU" sz="2400" dirty="0">
                <a:latin typeface="Bookman Old Style" panose="02050604050505020204" pitchFamily="18" charset="0"/>
              </a:rPr>
              <a:t> </a:t>
            </a:r>
            <a:r>
              <a:rPr lang="ru-RU" sz="2400" dirty="0" err="1">
                <a:latin typeface="Bookman Old Style" panose="02050604050505020204" pitchFamily="18" charset="0"/>
              </a:rPr>
              <a:t>пайдаланылғанына</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кадастр </a:t>
            </a:r>
            <a:r>
              <a:rPr lang="ru-RU" sz="2400" dirty="0" err="1">
                <a:latin typeface="Bookman Old Style" panose="02050604050505020204" pitchFamily="18" charset="0"/>
              </a:rPr>
              <a:t>кезінде</a:t>
            </a:r>
            <a:r>
              <a:rPr lang="ru-RU" sz="2400" dirty="0">
                <a:latin typeface="Bookman Old Style" panose="02050604050505020204" pitchFamily="18" charset="0"/>
              </a:rPr>
              <a:t> </a:t>
            </a:r>
            <a:r>
              <a:rPr lang="ru-RU" sz="2400" dirty="0" err="1">
                <a:latin typeface="Bookman Old Style" panose="02050604050505020204" pitchFamily="18" charset="0"/>
              </a:rPr>
              <a:t>кімге</a:t>
            </a:r>
            <a:r>
              <a:rPr lang="ru-RU" sz="2400" dirty="0">
                <a:latin typeface="Bookman Old Style" panose="02050604050505020204" pitchFamily="18" charset="0"/>
              </a:rPr>
              <a:t> </a:t>
            </a:r>
            <a:r>
              <a:rPr lang="ru-RU" sz="2400" dirty="0" err="1">
                <a:latin typeface="Bookman Old Style" panose="02050604050505020204" pitchFamily="18" charset="0"/>
              </a:rPr>
              <a:t>берілгеніне</a:t>
            </a:r>
            <a:r>
              <a:rPr lang="ru-RU" sz="2400" dirty="0">
                <a:latin typeface="Bookman Old Style" panose="02050604050505020204" pitchFamily="18" charset="0"/>
              </a:rPr>
              <a:t> </a:t>
            </a:r>
            <a:r>
              <a:rPr lang="ru-RU" sz="2400" dirty="0" err="1">
                <a:latin typeface="Bookman Old Style" panose="02050604050505020204" pitchFamily="18" charset="0"/>
              </a:rPr>
              <a:t>қарамастан</a:t>
            </a:r>
            <a:r>
              <a:rPr lang="ru-RU" sz="2400" dirty="0">
                <a:latin typeface="Bookman Old Style" panose="02050604050505020204" pitchFamily="18" charset="0"/>
              </a:rPr>
              <a:t> </a:t>
            </a:r>
            <a:r>
              <a:rPr lang="ru-RU" sz="2400" dirty="0" err="1">
                <a:latin typeface="Bookman Old Style" panose="02050604050505020204" pitchFamily="18" charset="0"/>
              </a:rPr>
              <a:t>барлық</a:t>
            </a:r>
            <a:r>
              <a:rPr lang="ru-RU" sz="2400" dirty="0">
                <a:latin typeface="Bookman Old Style" panose="02050604050505020204" pitchFamily="18" charset="0"/>
              </a:rPr>
              <a:t> </a:t>
            </a:r>
            <a:r>
              <a:rPr lang="ru-RU" sz="2400" dirty="0" err="1">
                <a:latin typeface="Bookman Old Style" panose="02050604050505020204" pitchFamily="18" charset="0"/>
              </a:rPr>
              <a:t>жерлерді</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қажет</a:t>
            </a:r>
            <a:r>
              <a:rPr lang="ru-RU" sz="2400" dirty="0" smtClean="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123008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i="1" dirty="0" err="1">
                <a:latin typeface="Bookman Old Style" panose="02050604050505020204" pitchFamily="18" charset="0"/>
              </a:rPr>
              <a:t>Жер</a:t>
            </a:r>
            <a:r>
              <a:rPr lang="ru-RU" sz="2400" i="1" dirty="0">
                <a:latin typeface="Bookman Old Style" panose="02050604050505020204" pitchFamily="18" charset="0"/>
              </a:rPr>
              <a:t> </a:t>
            </a:r>
            <a:r>
              <a:rPr lang="ru-RU" sz="2400" i="1" dirty="0" err="1">
                <a:latin typeface="Bookman Old Style" panose="02050604050505020204" pitchFamily="18" charset="0"/>
              </a:rPr>
              <a:t>кадастрының</a:t>
            </a:r>
            <a:r>
              <a:rPr lang="ru-RU" sz="2400" i="1" dirty="0">
                <a:latin typeface="Bookman Old Style" panose="02050604050505020204" pitchFamily="18" charset="0"/>
              </a:rPr>
              <a:t> </a:t>
            </a:r>
            <a:r>
              <a:rPr lang="ru-RU" sz="2400" i="1" dirty="0" err="1">
                <a:latin typeface="Bookman Old Style" panose="02050604050505020204" pitchFamily="18" charset="0"/>
              </a:rPr>
              <a:t>үздіксіздігі</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қорындағы</a:t>
            </a:r>
            <a:r>
              <a:rPr lang="ru-RU" sz="2400" dirty="0">
                <a:latin typeface="Bookman Old Style" panose="02050604050505020204" pitchFamily="18" charset="0"/>
              </a:rPr>
              <a:t> </a:t>
            </a:r>
            <a:r>
              <a:rPr lang="ru-RU" sz="2400" dirty="0" err="1">
                <a:latin typeface="Bookman Old Style" panose="02050604050505020204" pitchFamily="18" charset="0"/>
              </a:rPr>
              <a:t>барлық</a:t>
            </a:r>
            <a:r>
              <a:rPr lang="ru-RU" sz="2400" dirty="0">
                <a:latin typeface="Bookman Old Style" panose="02050604050505020204" pitchFamily="18" charset="0"/>
              </a:rPr>
              <a:t> </a:t>
            </a:r>
            <a:r>
              <a:rPr lang="ru-RU" sz="2400" dirty="0" err="1">
                <a:latin typeface="Bookman Old Style" panose="02050604050505020204" pitchFamily="18" charset="0"/>
              </a:rPr>
              <a:t>өзгерістер</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түрлендіру</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учаскесін</a:t>
            </a:r>
            <a:r>
              <a:rPr lang="ru-RU" sz="2400" dirty="0">
                <a:latin typeface="Bookman Old Style" panose="02050604050505020204" pitchFamily="18" charset="0"/>
              </a:rPr>
              <a:t> беру, </a:t>
            </a:r>
            <a:r>
              <a:rPr lang="ru-RU" sz="2400" dirty="0" err="1">
                <a:latin typeface="Bookman Old Style" panose="02050604050505020204" pitchFamily="18" charset="0"/>
              </a:rPr>
              <a:t>жаңа</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игеру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т.б</a:t>
            </a:r>
            <a:r>
              <a:rPr lang="ru-RU" sz="2400" dirty="0">
                <a:latin typeface="Bookman Old Style" panose="02050604050505020204" pitchFamily="18" charset="0"/>
              </a:rPr>
              <a:t>.) </a:t>
            </a:r>
            <a:r>
              <a:rPr lang="ru-RU" sz="2400" dirty="0" err="1">
                <a:latin typeface="Bookman Old Style" panose="02050604050505020204" pitchFamily="18" charset="0"/>
              </a:rPr>
              <a:t>міндетті</a:t>
            </a:r>
            <a:r>
              <a:rPr lang="ru-RU" sz="2400" dirty="0">
                <a:latin typeface="Bookman Old Style" panose="02050604050505020204" pitchFamily="18" charset="0"/>
              </a:rPr>
              <a:t> </a:t>
            </a:r>
            <a:r>
              <a:rPr lang="ru-RU" sz="2400" dirty="0" err="1">
                <a:latin typeface="Bookman Old Style" panose="02050604050505020204" pitchFamily="18" charset="0"/>
              </a:rPr>
              <a:t>түрде</a:t>
            </a:r>
            <a:r>
              <a:rPr lang="ru-RU" sz="2400" dirty="0">
                <a:latin typeface="Bookman Old Style" panose="02050604050505020204" pitchFamily="18" charset="0"/>
              </a:rPr>
              <a:t> </a:t>
            </a:r>
            <a:r>
              <a:rPr lang="ru-RU" sz="2400" dirty="0" err="1">
                <a:latin typeface="Bookman Old Style" panose="02050604050505020204" pitchFamily="18" charset="0"/>
              </a:rPr>
              <a:t>ескеріліп</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құжаттамада</a:t>
            </a:r>
            <a:r>
              <a:rPr lang="ru-RU" sz="2400" dirty="0">
                <a:latin typeface="Bookman Old Style" panose="02050604050505020204" pitchFamily="18" charset="0"/>
              </a:rPr>
              <a:t> </a:t>
            </a:r>
            <a:r>
              <a:rPr lang="ru-RU" sz="2400" dirty="0" err="1">
                <a:latin typeface="Bookman Old Style" panose="02050604050505020204" pitchFamily="18" charset="0"/>
              </a:rPr>
              <a:t>көрсетіледі</a:t>
            </a:r>
            <a:r>
              <a:rPr lang="ru-RU" sz="2400" dirty="0" smtClean="0">
                <a:latin typeface="Bookman Old Style" panose="02050604050505020204" pitchFamily="18" charset="0"/>
              </a:rPr>
              <a:t>.</a:t>
            </a:r>
            <a:br>
              <a:rPr lang="ru-RU" sz="2400" dirty="0" smtClean="0">
                <a:latin typeface="Bookman Old Style" panose="02050604050505020204" pitchFamily="18" charset="0"/>
              </a:rPr>
            </a:b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err="1">
                <a:latin typeface="Bookman Old Style" panose="02050604050505020204" pitchFamily="18" charset="0"/>
              </a:rPr>
              <a:t>Жер</a:t>
            </a:r>
            <a:r>
              <a:rPr lang="ru-RU" sz="2400" i="1" dirty="0">
                <a:latin typeface="Bookman Old Style" panose="02050604050505020204" pitchFamily="18" charset="0"/>
              </a:rPr>
              <a:t> </a:t>
            </a:r>
            <a:r>
              <a:rPr lang="ru-RU" sz="2400" i="1" dirty="0" err="1">
                <a:latin typeface="Bookman Old Style" panose="02050604050505020204" pitchFamily="18" charset="0"/>
              </a:rPr>
              <a:t>кадастрының</a:t>
            </a:r>
            <a:r>
              <a:rPr lang="ru-RU" sz="2400" i="1" dirty="0">
                <a:latin typeface="Bookman Old Style" panose="02050604050505020204" pitchFamily="18" charset="0"/>
              </a:rPr>
              <a:t> </a:t>
            </a:r>
            <a:r>
              <a:rPr lang="ru-RU" sz="2400" i="1" dirty="0" err="1" smtClean="0">
                <a:latin typeface="Bookman Old Style" panose="02050604050505020204" pitchFamily="18" charset="0"/>
              </a:rPr>
              <a:t>құжаттылығы</a:t>
            </a:r>
            <a:r>
              <a:rPr lang="ru-RU" sz="2400" i="1" dirty="0" smtClean="0">
                <a:latin typeface="Bookman Old Style" panose="02050604050505020204" pitchFamily="18" charset="0"/>
              </a:rPr>
              <a:t>. </a:t>
            </a:r>
            <a:r>
              <a:rPr lang="ru-RU" sz="2400" dirty="0" err="1">
                <a:latin typeface="Bookman Old Style" panose="02050604050505020204" pitchFamily="18" charset="0"/>
              </a:rPr>
              <a:t>Бұл</a:t>
            </a:r>
            <a:r>
              <a:rPr lang="ru-RU" sz="2400" dirty="0">
                <a:latin typeface="Bookman Old Style" panose="02050604050505020204" pitchFamily="18" charset="0"/>
              </a:rPr>
              <a:t> принцип </a:t>
            </a:r>
            <a:r>
              <a:rPr lang="ru-RU" sz="2400" dirty="0" err="1">
                <a:latin typeface="Bookman Old Style" panose="02050604050505020204" pitchFamily="18" charset="0"/>
              </a:rPr>
              <a:t>жерлердің</a:t>
            </a:r>
            <a:r>
              <a:rPr lang="ru-RU" sz="2400" dirty="0">
                <a:latin typeface="Bookman Old Style" panose="02050604050505020204" pitchFamily="18" charset="0"/>
              </a:rPr>
              <a:t> </a:t>
            </a:r>
            <a:r>
              <a:rPr lang="ru-RU" sz="2400" dirty="0" err="1">
                <a:latin typeface="Bookman Old Style" panose="02050604050505020204" pitchFamily="18" charset="0"/>
              </a:rPr>
              <a:t>табиғи</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жағдайы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мәліметтерді</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есепке</a:t>
            </a:r>
            <a:r>
              <a:rPr lang="ru-RU" sz="2400" dirty="0">
                <a:latin typeface="Bookman Old Style" panose="02050604050505020204" pitchFamily="18" charset="0"/>
              </a:rPr>
              <a:t> </a:t>
            </a:r>
            <a:r>
              <a:rPr lang="ru-RU" sz="2400" dirty="0" err="1">
                <a:latin typeface="Bookman Old Style" panose="02050604050505020204" pitchFamily="18" charset="0"/>
              </a:rPr>
              <a:t>алу</a:t>
            </a:r>
            <a:r>
              <a:rPr lang="ru-RU" sz="2400" dirty="0">
                <a:latin typeface="Bookman Old Style" panose="02050604050505020204" pitchFamily="18" charset="0"/>
              </a:rPr>
              <a:t> тек </a:t>
            </a:r>
            <a:r>
              <a:rPr lang="ru-RU" sz="2400" dirty="0" err="1">
                <a:latin typeface="Bookman Old Style" panose="02050604050505020204" pitchFamily="18" charset="0"/>
              </a:rPr>
              <a:t>тиісті</a:t>
            </a:r>
            <a:r>
              <a:rPr lang="ru-RU" sz="2400" dirty="0">
                <a:latin typeface="Bookman Old Style" panose="02050604050505020204" pitchFamily="18" charset="0"/>
              </a:rPr>
              <a:t> </a:t>
            </a:r>
            <a:r>
              <a:rPr lang="ru-RU" sz="2400" dirty="0" err="1">
                <a:latin typeface="Bookman Old Style" panose="02050604050505020204" pitchFamily="18" charset="0"/>
              </a:rPr>
              <a:t>құжаттар</a:t>
            </a:r>
            <a:r>
              <a:rPr lang="ru-RU" sz="2400" dirty="0">
                <a:latin typeface="Bookman Old Style" panose="02050604050505020204" pitchFamily="18" charset="0"/>
              </a:rPr>
              <a:t> мен </a:t>
            </a:r>
            <a:r>
              <a:rPr lang="ru-RU" sz="2400" dirty="0" err="1">
                <a:latin typeface="Bookman Old Style" panose="02050604050505020204" pitchFamily="18" charset="0"/>
              </a:rPr>
              <a:t>материалдар</a:t>
            </a:r>
            <a:r>
              <a:rPr lang="ru-RU" sz="2400" dirty="0">
                <a:latin typeface="Bookman Old Style" panose="02050604050505020204" pitchFamily="18" charset="0"/>
              </a:rPr>
              <a:t> </a:t>
            </a:r>
            <a:r>
              <a:rPr lang="ru-RU" sz="2400" dirty="0" err="1">
                <a:latin typeface="Bookman Old Style" panose="02050604050505020204" pitchFamily="18" charset="0"/>
              </a:rPr>
              <a:t>негізінде</a:t>
            </a:r>
            <a:r>
              <a:rPr lang="ru-RU" sz="2400" dirty="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асырылуы</a:t>
            </a:r>
            <a:r>
              <a:rPr lang="ru-RU" sz="2400" dirty="0">
                <a:latin typeface="Bookman Old Style" panose="02050604050505020204" pitchFamily="18" charset="0"/>
              </a:rPr>
              <a:t> </a:t>
            </a:r>
            <a:r>
              <a:rPr lang="ru-RU" sz="2400" dirty="0" err="1">
                <a:latin typeface="Bookman Old Style" panose="02050604050505020204" pitchFamily="18" charset="0"/>
              </a:rPr>
              <a:t>тиіс</a:t>
            </a:r>
            <a:r>
              <a:rPr lang="ru-RU" sz="2400" dirty="0">
                <a:latin typeface="Bookman Old Style" panose="02050604050505020204" pitchFamily="18" charset="0"/>
              </a:rPr>
              <a:t> </a:t>
            </a:r>
            <a:r>
              <a:rPr lang="ru-RU" sz="2400" dirty="0" err="1">
                <a:latin typeface="Bookman Old Style" panose="02050604050505020204" pitchFamily="18" charset="0"/>
              </a:rPr>
              <a:t>екенін</a:t>
            </a:r>
            <a:r>
              <a:rPr lang="ru-RU" sz="2400" dirty="0">
                <a:latin typeface="Bookman Old Style" panose="02050604050505020204" pitchFamily="18" charset="0"/>
              </a:rPr>
              <a:t> </a:t>
            </a:r>
            <a:r>
              <a:rPr lang="ru-RU" sz="2400" dirty="0" err="1">
                <a:latin typeface="Bookman Old Style" panose="02050604050505020204" pitchFamily="18" charset="0"/>
              </a:rPr>
              <a:t>білдіреді</a:t>
            </a:r>
            <a:r>
              <a:rPr lang="ru-RU" sz="2400" dirty="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3780795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i="1" dirty="0" err="1">
                <a:latin typeface="Bookman Old Style" panose="02050604050505020204" pitchFamily="18" charset="0"/>
              </a:rPr>
              <a:t>Кадастрлық</a:t>
            </a:r>
            <a:r>
              <a:rPr lang="ru-RU" sz="2400" i="1" dirty="0">
                <a:latin typeface="Bookman Old Style" panose="02050604050505020204" pitchFamily="18" charset="0"/>
              </a:rPr>
              <a:t> </a:t>
            </a:r>
            <a:r>
              <a:rPr lang="ru-RU" sz="2400" i="1" dirty="0" err="1">
                <a:latin typeface="Bookman Old Style" panose="02050604050505020204" pitchFamily="18" charset="0"/>
              </a:rPr>
              <a:t>мәліметтердің</a:t>
            </a:r>
            <a:r>
              <a:rPr lang="ru-RU" sz="2400" i="1" dirty="0">
                <a:latin typeface="Bookman Old Style" panose="02050604050505020204" pitchFamily="18" charset="0"/>
              </a:rPr>
              <a:t> </a:t>
            </a:r>
            <a:r>
              <a:rPr lang="ru-RU" sz="2400" i="1" dirty="0" err="1">
                <a:latin typeface="Bookman Old Style" panose="02050604050505020204" pitchFamily="18" charset="0"/>
              </a:rPr>
              <a:t>көрінуі</a:t>
            </a:r>
            <a:r>
              <a:rPr lang="ru-RU" sz="2400" i="1" dirty="0">
                <a:latin typeface="Bookman Old Style" panose="02050604050505020204" pitchFamily="18" charset="0"/>
              </a:rPr>
              <a:t>, </a:t>
            </a:r>
            <a:r>
              <a:rPr lang="ru-RU" sz="2400" i="1" dirty="0" err="1">
                <a:latin typeface="Bookman Old Style" panose="02050604050505020204" pitchFamily="18" charset="0"/>
              </a:rPr>
              <a:t>анықтығы</a:t>
            </a:r>
            <a:r>
              <a:rPr lang="ru-RU" sz="2400" i="1" dirty="0">
                <a:latin typeface="Bookman Old Style" panose="02050604050505020204" pitchFamily="18" charset="0"/>
              </a:rPr>
              <a:t> </a:t>
            </a:r>
            <a:r>
              <a:rPr lang="ru-RU" sz="2400" i="1" dirty="0" err="1">
                <a:latin typeface="Bookman Old Style" panose="02050604050505020204" pitchFamily="18" charset="0"/>
              </a:rPr>
              <a:t>және</a:t>
            </a:r>
            <a:r>
              <a:rPr lang="ru-RU" sz="2400" i="1" dirty="0">
                <a:latin typeface="Bookman Old Style" panose="02050604050505020204" pitchFamily="18" charset="0"/>
              </a:rPr>
              <a:t> </a:t>
            </a:r>
            <a:r>
              <a:rPr lang="ru-RU" sz="2400" i="1" dirty="0" err="1">
                <a:latin typeface="Bookman Old Style" panose="02050604050505020204" pitchFamily="18" charset="0"/>
              </a:rPr>
              <a:t>қолжетімділігі</a:t>
            </a:r>
            <a:r>
              <a:rPr lang="ru-RU" sz="2400" i="1" dirty="0">
                <a:latin typeface="Bookman Old Style" panose="02050604050505020204" pitchFamily="18" charset="0"/>
              </a:rPr>
              <a:t>.</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кадастрының</a:t>
            </a:r>
            <a:r>
              <a:rPr lang="ru-RU" sz="2400" dirty="0">
                <a:latin typeface="Bookman Old Style" panose="02050604050505020204" pitchFamily="18" charset="0"/>
              </a:rPr>
              <a:t> </a:t>
            </a:r>
            <a:r>
              <a:rPr lang="ru-RU" sz="2400" dirty="0" err="1">
                <a:latin typeface="Bookman Old Style" panose="02050604050505020204" pitchFamily="18" charset="0"/>
              </a:rPr>
              <a:t>материалдары</a:t>
            </a:r>
            <a:r>
              <a:rPr lang="ru-RU" sz="2400" dirty="0">
                <a:latin typeface="Bookman Old Style" panose="02050604050505020204" pitchFamily="18" charset="0"/>
              </a:rPr>
              <a:t> мен </a:t>
            </a:r>
            <a:r>
              <a:rPr lang="ru-RU" sz="2400" dirty="0" err="1">
                <a:latin typeface="Bookman Old Style" panose="02050604050505020204" pitchFamily="18" charset="0"/>
              </a:rPr>
              <a:t>мәліметтері</a:t>
            </a:r>
            <a:r>
              <a:rPr lang="ru-RU" sz="2400" dirty="0">
                <a:latin typeface="Bookman Old Style" panose="02050604050505020204" pitchFamily="18" charset="0"/>
              </a:rPr>
              <a:t> </a:t>
            </a:r>
            <a:r>
              <a:rPr lang="ru-RU" sz="2400" dirty="0" err="1">
                <a:latin typeface="Bookman Old Style" panose="02050604050505020204" pitchFamily="18" charset="0"/>
              </a:rPr>
              <a:t>жерді</a:t>
            </a:r>
            <a:r>
              <a:rPr lang="ru-RU" sz="2400" dirty="0">
                <a:latin typeface="Bookman Old Style" panose="02050604050505020204" pitchFamily="18" charset="0"/>
              </a:rPr>
              <a:t> </a:t>
            </a:r>
            <a:r>
              <a:rPr lang="ru-RU" sz="2400" dirty="0" err="1">
                <a:latin typeface="Bookman Old Style" panose="02050604050505020204" pitchFamily="18" charset="0"/>
              </a:rPr>
              <a:t>пайдалану</a:t>
            </a:r>
            <a:r>
              <a:rPr lang="ru-RU" sz="2400" dirty="0">
                <a:latin typeface="Bookman Old Style" panose="02050604050505020204" pitchFamily="18" charset="0"/>
              </a:rPr>
              <a:t> мен </a:t>
            </a:r>
            <a:r>
              <a:rPr lang="ru-RU" sz="2400" dirty="0" err="1">
                <a:latin typeface="Bookman Old Style" panose="02050604050505020204" pitchFamily="18" charset="0"/>
              </a:rPr>
              <a:t>қорғаудың</a:t>
            </a:r>
            <a:r>
              <a:rPr lang="ru-RU" sz="2400" dirty="0">
                <a:latin typeface="Bookman Old Style" panose="02050604050505020204" pitchFamily="18" charset="0"/>
              </a:rPr>
              <a:t> </a:t>
            </a:r>
            <a:r>
              <a:rPr lang="ru-RU" sz="2400" dirty="0" err="1">
                <a:latin typeface="Bookman Old Style" panose="02050604050505020204" pitchFamily="18" charset="0"/>
              </a:rPr>
              <a:t>әртүрлі</a:t>
            </a:r>
            <a:r>
              <a:rPr lang="ru-RU" sz="2400" dirty="0">
                <a:latin typeface="Bookman Old Style" panose="02050604050505020204" pitchFamily="18" charset="0"/>
              </a:rPr>
              <a:t> </a:t>
            </a:r>
            <a:r>
              <a:rPr lang="ru-RU" sz="2400" dirty="0" err="1">
                <a:latin typeface="Bookman Old Style" panose="02050604050505020204" pitchFamily="18" charset="0"/>
              </a:rPr>
              <a:t>экономикалық</a:t>
            </a:r>
            <a:r>
              <a:rPr lang="ru-RU" sz="2400" dirty="0">
                <a:latin typeface="Bookman Old Style" panose="02050604050505020204" pitchFamily="18" charset="0"/>
              </a:rPr>
              <a:t>, </a:t>
            </a:r>
            <a:r>
              <a:rPr lang="ru-RU" sz="2400" dirty="0" err="1">
                <a:latin typeface="Bookman Old Style" panose="02050604050505020204" pitchFamily="18" charset="0"/>
              </a:rPr>
              <a:t>құқықтық</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басқа</a:t>
            </a:r>
            <a:r>
              <a:rPr lang="ru-RU" sz="2400" dirty="0">
                <a:latin typeface="Bookman Old Style" panose="02050604050505020204" pitchFamily="18" charset="0"/>
              </a:rPr>
              <a:t> да </a:t>
            </a:r>
            <a:r>
              <a:rPr lang="ru-RU" sz="2400" dirty="0" err="1">
                <a:latin typeface="Bookman Old Style" panose="02050604050505020204" pitchFamily="18" charset="0"/>
              </a:rPr>
              <a:t>мәселелерін</a:t>
            </a:r>
            <a:r>
              <a:rPr lang="ru-RU" sz="2400" dirty="0">
                <a:latin typeface="Bookman Old Style" panose="02050604050505020204" pitchFamily="18" charset="0"/>
              </a:rPr>
              <a:t> </a:t>
            </a:r>
            <a:r>
              <a:rPr lang="ru-RU" sz="2400" dirty="0" err="1">
                <a:latin typeface="Bookman Old Style" panose="02050604050505020204" pitchFamily="18" charset="0"/>
              </a:rPr>
              <a:t>шешу</a:t>
            </a:r>
            <a:r>
              <a:rPr lang="ru-RU" sz="2400" dirty="0">
                <a:latin typeface="Bookman Old Style" panose="02050604050505020204" pitchFamily="18" charset="0"/>
              </a:rPr>
              <a:t> </a:t>
            </a:r>
            <a:r>
              <a:rPr lang="ru-RU" sz="2400" dirty="0" err="1">
                <a:latin typeface="Bookman Old Style" panose="02050604050505020204" pitchFamily="18" charset="0"/>
              </a:rPr>
              <a:t>кезінде</a:t>
            </a:r>
            <a:r>
              <a:rPr lang="ru-RU" sz="2400" dirty="0">
                <a:latin typeface="Bookman Old Style" panose="02050604050505020204" pitchFamily="18" charset="0"/>
              </a:rPr>
              <a:t> </a:t>
            </a:r>
            <a:r>
              <a:rPr lang="ru-RU" sz="2400" dirty="0" err="1">
                <a:latin typeface="Bookman Old Style" panose="02050604050505020204" pitchFamily="18" charset="0"/>
              </a:rPr>
              <a:t>жеке</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заңды</a:t>
            </a:r>
            <a:r>
              <a:rPr lang="ru-RU" sz="2400" dirty="0">
                <a:latin typeface="Bookman Old Style" panose="02050604050505020204" pitchFamily="18" charset="0"/>
              </a:rPr>
              <a:t> </a:t>
            </a:r>
            <a:r>
              <a:rPr lang="ru-RU" sz="2400" dirty="0" err="1">
                <a:latin typeface="Bookman Old Style" panose="02050604050505020204" pitchFamily="18" charset="0"/>
              </a:rPr>
              <a:t>тұлғаларға</a:t>
            </a:r>
            <a:r>
              <a:rPr lang="ru-RU" sz="2400" dirty="0">
                <a:latin typeface="Bookman Old Style" panose="02050604050505020204" pitchFamily="18" charset="0"/>
              </a:rPr>
              <a:t> </a:t>
            </a:r>
            <a:r>
              <a:rPr lang="ru-RU" sz="2400" dirty="0" err="1">
                <a:latin typeface="Bookman Old Style" panose="02050604050505020204" pitchFamily="18" charset="0"/>
              </a:rPr>
              <a:t>барынша</a:t>
            </a:r>
            <a:r>
              <a:rPr lang="ru-RU" sz="2400" dirty="0">
                <a:latin typeface="Bookman Old Style" panose="02050604050505020204" pitchFamily="18" charset="0"/>
              </a:rPr>
              <a:t> </a:t>
            </a:r>
            <a:r>
              <a:rPr lang="ru-RU" sz="2400" dirty="0" err="1">
                <a:latin typeface="Bookman Old Style" panose="02050604050505020204" pitchFamily="18" charset="0"/>
              </a:rPr>
              <a:t>түсінікті</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қолжетімді</a:t>
            </a:r>
            <a:r>
              <a:rPr lang="ru-RU" sz="2400" dirty="0">
                <a:latin typeface="Bookman Old Style" panose="02050604050505020204" pitchFamily="18" charset="0"/>
              </a:rPr>
              <a:t> </a:t>
            </a:r>
            <a:r>
              <a:rPr lang="ru-RU" sz="2400" dirty="0" err="1">
                <a:latin typeface="Bookman Old Style" panose="02050604050505020204" pitchFamily="18" charset="0"/>
              </a:rPr>
              <a:t>болуы</a:t>
            </a:r>
            <a:r>
              <a:rPr lang="ru-RU" sz="2400" dirty="0">
                <a:latin typeface="Bookman Old Style" panose="02050604050505020204" pitchFamily="18" charset="0"/>
              </a:rPr>
              <a:t> </a:t>
            </a:r>
            <a:r>
              <a:rPr lang="ru-RU" sz="2400" dirty="0" err="1">
                <a:latin typeface="Bookman Old Style" panose="02050604050505020204" pitchFamily="18" charset="0"/>
              </a:rPr>
              <a:t>керек</a:t>
            </a:r>
            <a:r>
              <a:rPr lang="ru-RU" sz="2400" dirty="0" smtClean="0">
                <a:latin typeface="Bookman Old Style" panose="02050604050505020204" pitchFamily="18" charset="0"/>
              </a:rPr>
              <a:t>.</a:t>
            </a:r>
            <a:br>
              <a:rPr lang="ru-RU" sz="2400" dirty="0" smtClean="0">
                <a:latin typeface="Bookman Old Style" panose="02050604050505020204" pitchFamily="18" charset="0"/>
              </a:rPr>
            </a:br>
            <a:r>
              <a:rPr lang="ru-RU" sz="2400" dirty="0">
                <a:latin typeface="Bookman Old Style" panose="02050604050505020204" pitchFamily="18" charset="0"/>
              </a:rPr>
              <a:t/>
            </a:r>
            <a:br>
              <a:rPr lang="ru-RU" sz="2400" dirty="0">
                <a:latin typeface="Bookman Old Style" panose="02050604050505020204" pitchFamily="18" charset="0"/>
              </a:rPr>
            </a:br>
            <a:r>
              <a:rPr lang="ru-RU" sz="2400" i="1" dirty="0" err="1">
                <a:latin typeface="Bookman Old Style" panose="02050604050505020204" pitchFamily="18" charset="0"/>
              </a:rPr>
              <a:t>Жер</a:t>
            </a:r>
            <a:r>
              <a:rPr lang="ru-RU" sz="2400" i="1" dirty="0">
                <a:latin typeface="Bookman Old Style" panose="02050604050505020204" pitchFamily="18" charset="0"/>
              </a:rPr>
              <a:t> </a:t>
            </a:r>
            <a:r>
              <a:rPr lang="ru-RU" sz="2400" i="1" dirty="0" err="1">
                <a:latin typeface="Bookman Old Style" panose="02050604050505020204" pitchFamily="18" charset="0"/>
              </a:rPr>
              <a:t>кадастрының</a:t>
            </a:r>
            <a:r>
              <a:rPr lang="ru-RU" sz="2400" i="1" dirty="0">
                <a:latin typeface="Bookman Old Style" panose="02050604050505020204" pitchFamily="18" charset="0"/>
              </a:rPr>
              <a:t> </a:t>
            </a:r>
            <a:r>
              <a:rPr lang="ru-RU" sz="2400" i="1" dirty="0" err="1">
                <a:latin typeface="Bookman Old Style" panose="02050604050505020204" pitchFamily="18" charset="0"/>
              </a:rPr>
              <a:t>экономикалық</a:t>
            </a:r>
            <a:r>
              <a:rPr lang="ru-RU" sz="2400" i="1" dirty="0">
                <a:latin typeface="Bookman Old Style" panose="02050604050505020204" pitchFamily="18" charset="0"/>
              </a:rPr>
              <a:t> </a:t>
            </a:r>
            <a:r>
              <a:rPr lang="ru-RU" sz="2400" i="1" dirty="0" err="1">
                <a:latin typeface="Bookman Old Style" panose="02050604050505020204" pitchFamily="18" charset="0"/>
              </a:rPr>
              <a:t>тиімділігі</a:t>
            </a:r>
            <a:r>
              <a:rPr lang="ru-RU" sz="2400" dirty="0">
                <a:latin typeface="Bookman Old Style" panose="02050604050505020204" pitchFamily="18" charset="0"/>
              </a:rPr>
              <a:t>. </a:t>
            </a:r>
            <a:r>
              <a:rPr lang="ru-RU" sz="2400" dirty="0" err="1">
                <a:latin typeface="Bookman Old Style" panose="02050604050505020204" pitchFamily="18" charset="0"/>
              </a:rPr>
              <a:t>Өлшеу</a:t>
            </a:r>
            <a:r>
              <a:rPr lang="ru-RU" sz="2400" dirty="0">
                <a:latin typeface="Bookman Old Style" panose="02050604050505020204" pitchFamily="18" charset="0"/>
              </a:rPr>
              <a:t> мен </a:t>
            </a:r>
            <a:r>
              <a:rPr lang="ru-RU" sz="2400" dirty="0" err="1">
                <a:latin typeface="Bookman Old Style" panose="02050604050505020204" pitchFamily="18" charset="0"/>
              </a:rPr>
              <a:t>тексерудің</a:t>
            </a:r>
            <a:r>
              <a:rPr lang="ru-RU" sz="2400" dirty="0">
                <a:latin typeface="Bookman Old Style" panose="02050604050505020204" pitchFamily="18" charset="0"/>
              </a:rPr>
              <a:t> </a:t>
            </a:r>
            <a:r>
              <a:rPr lang="ru-RU" sz="2400" dirty="0" err="1">
                <a:latin typeface="Bookman Old Style" panose="02050604050505020204" pitchFamily="18" charset="0"/>
              </a:rPr>
              <a:t>заманауи</a:t>
            </a:r>
            <a:r>
              <a:rPr lang="ru-RU" sz="2400" dirty="0">
                <a:latin typeface="Bookman Old Style" panose="02050604050505020204" pitchFamily="18" charset="0"/>
              </a:rPr>
              <a:t> </a:t>
            </a:r>
            <a:r>
              <a:rPr lang="ru-RU" sz="2400" dirty="0" err="1">
                <a:latin typeface="Bookman Old Style" panose="02050604050505020204" pitchFamily="18" charset="0"/>
              </a:rPr>
              <a:t>әдістерін</a:t>
            </a:r>
            <a:r>
              <a:rPr lang="ru-RU" sz="2400" dirty="0">
                <a:latin typeface="Bookman Old Style" panose="02050604050505020204" pitchFamily="18" charset="0"/>
              </a:rPr>
              <a:t>, </a:t>
            </a:r>
            <a:r>
              <a:rPr lang="ru-RU" sz="2400" dirty="0" err="1">
                <a:latin typeface="Bookman Old Style" panose="02050604050505020204" pitchFamily="18" charset="0"/>
              </a:rPr>
              <a:t>сондай-ақ</a:t>
            </a:r>
            <a:r>
              <a:rPr lang="ru-RU" sz="2400" dirty="0">
                <a:latin typeface="Bookman Old Style" panose="02050604050505020204" pitchFamily="18" charset="0"/>
              </a:rPr>
              <a:t> </a:t>
            </a:r>
            <a:r>
              <a:rPr lang="ru-RU" sz="2400" dirty="0" err="1">
                <a:latin typeface="Bookman Old Style" panose="02050604050505020204" pitchFamily="18" charset="0"/>
              </a:rPr>
              <a:t>компьютерлік</a:t>
            </a:r>
            <a:r>
              <a:rPr lang="ru-RU" sz="2400" dirty="0">
                <a:latin typeface="Bookman Old Style" panose="02050604050505020204" pitchFamily="18" charset="0"/>
              </a:rPr>
              <a:t> </a:t>
            </a:r>
            <a:r>
              <a:rPr lang="ru-RU" sz="2400" dirty="0" err="1">
                <a:latin typeface="Bookman Old Style" panose="02050604050505020204" pitchFamily="18" charset="0"/>
              </a:rPr>
              <a:t>технологияларды</a:t>
            </a:r>
            <a:r>
              <a:rPr lang="ru-RU" sz="2400" dirty="0">
                <a:latin typeface="Bookman Old Style" panose="02050604050505020204" pitchFamily="18" charset="0"/>
              </a:rPr>
              <a:t> </a:t>
            </a:r>
            <a:r>
              <a:rPr lang="ru-RU" sz="2400" dirty="0" err="1">
                <a:latin typeface="Bookman Old Style" panose="02050604050505020204" pitchFamily="18" charset="0"/>
              </a:rPr>
              <a:t>қолдану</a:t>
            </a:r>
            <a:r>
              <a:rPr lang="ru-RU" sz="2400" dirty="0">
                <a:latin typeface="Bookman Old Style" panose="02050604050505020204" pitchFamily="18" charset="0"/>
              </a:rPr>
              <a:t> </a:t>
            </a:r>
            <a:r>
              <a:rPr lang="ru-RU" sz="2400" dirty="0" err="1">
                <a:latin typeface="Bookman Old Style" panose="02050604050505020204" pitchFamily="18" charset="0"/>
              </a:rPr>
              <a:t>қажетті</a:t>
            </a:r>
            <a:r>
              <a:rPr lang="ru-RU" sz="2400" dirty="0">
                <a:latin typeface="Bookman Old Style" panose="02050604050505020204" pitchFamily="18" charset="0"/>
              </a:rPr>
              <a:t> </a:t>
            </a:r>
            <a:r>
              <a:rPr lang="ru-RU" sz="2400" dirty="0" err="1">
                <a:latin typeface="Bookman Old Style" panose="02050604050505020204" pitchFamily="18" charset="0"/>
              </a:rPr>
              <a:t>ақпаратты</a:t>
            </a:r>
            <a:r>
              <a:rPr lang="ru-RU" sz="2400" dirty="0">
                <a:latin typeface="Bookman Old Style" panose="02050604050505020204" pitchFamily="18" charset="0"/>
              </a:rPr>
              <a:t> </a:t>
            </a:r>
            <a:r>
              <a:rPr lang="ru-RU" sz="2400" dirty="0" err="1">
                <a:latin typeface="Bookman Old Style" panose="02050604050505020204" pitchFamily="18" charset="0"/>
              </a:rPr>
              <a:t>ең</a:t>
            </a:r>
            <a:r>
              <a:rPr lang="ru-RU" sz="2400" dirty="0">
                <a:latin typeface="Bookman Old Style" panose="02050604050505020204" pitchFamily="18" charset="0"/>
              </a:rPr>
              <a:t> аз </a:t>
            </a:r>
            <a:r>
              <a:rPr lang="ru-RU" sz="2400" dirty="0" err="1">
                <a:latin typeface="Bookman Old Style" panose="02050604050505020204" pitchFamily="18" charset="0"/>
              </a:rPr>
              <a:t>шығынмен</a:t>
            </a:r>
            <a:r>
              <a:rPr lang="ru-RU" sz="2400" dirty="0">
                <a:latin typeface="Bookman Old Style" panose="02050604050505020204" pitchFamily="18" charset="0"/>
              </a:rPr>
              <a:t> </a:t>
            </a:r>
            <a:r>
              <a:rPr lang="ru-RU" sz="2400" dirty="0" err="1">
                <a:latin typeface="Bookman Old Style" panose="02050604050505020204" pitchFamily="18" charset="0"/>
              </a:rPr>
              <a:t>алуды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жаңартып</a:t>
            </a:r>
            <a:r>
              <a:rPr lang="ru-RU" sz="2400" dirty="0">
                <a:latin typeface="Bookman Old Style" panose="02050604050505020204" pitchFamily="18" charset="0"/>
              </a:rPr>
              <a:t> </a:t>
            </a:r>
            <a:r>
              <a:rPr lang="ru-RU" sz="2400" dirty="0" err="1">
                <a:latin typeface="Bookman Old Style" panose="02050604050505020204" pitchFamily="18" charset="0"/>
              </a:rPr>
              <a:t>отыруды</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етеді</a:t>
            </a:r>
            <a:r>
              <a:rPr lang="ru-RU" sz="2400" dirty="0">
                <a:latin typeface="Bookman Old Style" panose="02050604050505020204" pitchFamily="18" charset="0"/>
              </a:rPr>
              <a:t>.</a:t>
            </a:r>
            <a:endParaRPr lang="ru-RU" sz="2400" dirty="0">
              <a:latin typeface="Bookman Old Style" panose="02050604050505020204" pitchFamily="18" charset="0"/>
            </a:endParaRPr>
          </a:p>
        </p:txBody>
      </p:sp>
    </p:spTree>
    <p:extLst>
      <p:ext uri="{BB962C8B-B14F-4D97-AF65-F5344CB8AC3E}">
        <p14:creationId xmlns:p14="http://schemas.microsoft.com/office/powerpoint/2010/main" val="4285762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400" i="1" dirty="0" err="1">
                <a:latin typeface="Bookman Old Style" panose="02050604050505020204" pitchFamily="18" charset="0"/>
              </a:rPr>
              <a:t>Жер</a:t>
            </a:r>
            <a:r>
              <a:rPr lang="ru-RU" sz="2400" i="1" dirty="0">
                <a:latin typeface="Bookman Old Style" panose="02050604050505020204" pitchFamily="18" charset="0"/>
              </a:rPr>
              <a:t> </a:t>
            </a:r>
            <a:r>
              <a:rPr lang="ru-RU" sz="2400" i="1" dirty="0" err="1">
                <a:latin typeface="Bookman Old Style" panose="02050604050505020204" pitchFamily="18" charset="0"/>
              </a:rPr>
              <a:t>кадастрын</a:t>
            </a:r>
            <a:r>
              <a:rPr lang="ru-RU" sz="2400" i="1" dirty="0">
                <a:latin typeface="Bookman Old Style" panose="02050604050505020204" pitchFamily="18" charset="0"/>
              </a:rPr>
              <a:t> </a:t>
            </a:r>
            <a:r>
              <a:rPr lang="ru-RU" sz="2400" i="1" dirty="0" err="1">
                <a:latin typeface="Bookman Old Style" panose="02050604050505020204" pitchFamily="18" charset="0"/>
              </a:rPr>
              <a:t>орталықтандырылған</a:t>
            </a:r>
            <a:r>
              <a:rPr lang="ru-RU" sz="2400" i="1" dirty="0">
                <a:latin typeface="Bookman Old Style" panose="02050604050505020204" pitchFamily="18" charset="0"/>
              </a:rPr>
              <a:t> </a:t>
            </a:r>
            <a:r>
              <a:rPr lang="ru-RU" sz="2400" i="1" dirty="0" err="1">
                <a:latin typeface="Bookman Old Style" panose="02050604050505020204" pitchFamily="18" charset="0"/>
              </a:rPr>
              <a:t>мемлекеттік</a:t>
            </a:r>
            <a:r>
              <a:rPr lang="ru-RU" sz="2400" i="1" dirty="0">
                <a:latin typeface="Bookman Old Style" panose="02050604050505020204" pitchFamily="18" charset="0"/>
              </a:rPr>
              <a:t> </a:t>
            </a:r>
            <a:r>
              <a:rPr lang="ru-RU" sz="2400" i="1" dirty="0" err="1">
                <a:latin typeface="Bookman Old Style" panose="02050604050505020204" pitchFamily="18" charset="0"/>
              </a:rPr>
              <a:t>басқару</a:t>
            </a:r>
            <a:r>
              <a:rPr lang="ru-RU" sz="2400" dirty="0">
                <a:latin typeface="Bookman Old Style" panose="02050604050505020204" pitchFamily="18" charset="0"/>
              </a:rPr>
              <a:t>. </a:t>
            </a:r>
            <a:r>
              <a:rPr lang="ru-RU" sz="2400" dirty="0" err="1">
                <a:latin typeface="Bookman Old Style" panose="02050604050505020204" pitchFamily="18" charset="0"/>
              </a:rPr>
              <a:t>Мұндай</a:t>
            </a:r>
            <a:r>
              <a:rPr lang="ru-RU" sz="2400" dirty="0">
                <a:latin typeface="Bookman Old Style" panose="02050604050505020204" pitchFamily="18" charset="0"/>
              </a:rPr>
              <a:t> </a:t>
            </a:r>
            <a:r>
              <a:rPr lang="ru-RU" sz="2400" dirty="0" err="1">
                <a:latin typeface="Bookman Old Style" panose="02050604050505020204" pitchFamily="18" charset="0"/>
              </a:rPr>
              <a:t>орталықтандырылған</a:t>
            </a:r>
            <a:r>
              <a:rPr lang="ru-RU" sz="2400" dirty="0">
                <a:latin typeface="Bookman Old Style" panose="02050604050505020204" pitchFamily="18" charset="0"/>
              </a:rPr>
              <a:t> </a:t>
            </a:r>
            <a:r>
              <a:rPr lang="ru-RU" sz="2400" dirty="0" err="1">
                <a:latin typeface="Bookman Old Style" panose="02050604050505020204" pitchFamily="18" charset="0"/>
              </a:rPr>
              <a:t>басқару</a:t>
            </a:r>
            <a:r>
              <a:rPr lang="ru-RU" sz="2400" dirty="0">
                <a:latin typeface="Bookman Old Style" panose="02050604050505020204" pitchFamily="18" charset="0"/>
              </a:rPr>
              <a:t> </a:t>
            </a:r>
            <a:r>
              <a:rPr lang="ru-RU" sz="2400" dirty="0" err="1">
                <a:latin typeface="Bookman Old Style" panose="02050604050505020204" pitchFamily="18" charset="0"/>
              </a:rPr>
              <a:t>кадастрлық</a:t>
            </a:r>
            <a:r>
              <a:rPr lang="ru-RU" sz="2400" dirty="0">
                <a:latin typeface="Bookman Old Style" panose="02050604050505020204" pitchFamily="18" charset="0"/>
              </a:rPr>
              <a:t> </a:t>
            </a:r>
            <a:r>
              <a:rPr lang="ru-RU" sz="2400" dirty="0" err="1">
                <a:latin typeface="Bookman Old Style" panose="02050604050505020204" pitchFamily="18" charset="0"/>
              </a:rPr>
              <a:t>жұмыстардың</a:t>
            </a:r>
            <a:r>
              <a:rPr lang="ru-RU" sz="2400" dirty="0">
                <a:latin typeface="Bookman Old Style" panose="02050604050505020204" pitchFamily="18" charset="0"/>
              </a:rPr>
              <a:t> </a:t>
            </a:r>
            <a:r>
              <a:rPr lang="ru-RU" sz="2400" dirty="0" err="1">
                <a:latin typeface="Bookman Old Style" panose="02050604050505020204" pitchFamily="18" charset="0"/>
              </a:rPr>
              <a:t>бірыңғай</a:t>
            </a:r>
            <a:r>
              <a:rPr lang="ru-RU" sz="2400" dirty="0">
                <a:latin typeface="Bookman Old Style" panose="02050604050505020204" pitchFamily="18" charset="0"/>
              </a:rPr>
              <a:t> </a:t>
            </a:r>
            <a:r>
              <a:rPr lang="ru-RU" sz="2400" dirty="0" err="1">
                <a:latin typeface="Bookman Old Style" panose="02050604050505020204" pitchFamily="18" charset="0"/>
              </a:rPr>
              <a:t>әдістеме</a:t>
            </a:r>
            <a:r>
              <a:rPr lang="ru-RU" sz="2400" dirty="0">
                <a:latin typeface="Bookman Old Style" panose="02050604050505020204" pitchFamily="18" charset="0"/>
              </a:rPr>
              <a:t> </a:t>
            </a:r>
            <a:r>
              <a:rPr lang="ru-RU" sz="2400" dirty="0" err="1">
                <a:latin typeface="Bookman Old Style" panose="02050604050505020204" pitchFamily="18" charset="0"/>
              </a:rPr>
              <a:t>бойынша</a:t>
            </a:r>
            <a:r>
              <a:rPr lang="ru-RU" sz="2400" dirty="0">
                <a:latin typeface="Bookman Old Style" panose="02050604050505020204" pitchFamily="18" charset="0"/>
              </a:rPr>
              <a:t> </a:t>
            </a:r>
            <a:r>
              <a:rPr lang="ru-RU" sz="2400" dirty="0" err="1">
                <a:latin typeface="Bookman Old Style" panose="02050604050505020204" pitchFamily="18" charset="0"/>
              </a:rPr>
              <a:t>жүргізілуін</a:t>
            </a:r>
            <a:r>
              <a:rPr lang="ru-RU" sz="2400" dirty="0">
                <a:latin typeface="Bookman Old Style" panose="02050604050505020204" pitchFamily="18" charset="0"/>
              </a:rPr>
              <a:t> </a:t>
            </a:r>
            <a:r>
              <a:rPr lang="ru-RU" sz="2400" dirty="0" err="1">
                <a:latin typeface="Bookman Old Style" panose="02050604050505020204" pitchFamily="18" charset="0"/>
              </a:rPr>
              <a:t>қамтамасыз</a:t>
            </a:r>
            <a:r>
              <a:rPr lang="ru-RU" sz="2400" dirty="0">
                <a:latin typeface="Bookman Old Style" panose="02050604050505020204" pitchFamily="18" charset="0"/>
              </a:rPr>
              <a:t> </a:t>
            </a:r>
            <a:r>
              <a:rPr lang="ru-RU" sz="2400" dirty="0" err="1">
                <a:latin typeface="Bookman Old Style" panose="02050604050505020204" pitchFamily="18" charset="0"/>
              </a:rPr>
              <a:t>етуге</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ел </a:t>
            </a:r>
            <a:r>
              <a:rPr lang="ru-RU" sz="2400" dirty="0" err="1">
                <a:latin typeface="Bookman Old Style" panose="02050604050505020204" pitchFamily="18" charset="0"/>
              </a:rPr>
              <a:t>үшін</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қорының</a:t>
            </a:r>
            <a:r>
              <a:rPr lang="ru-RU" sz="2400" dirty="0">
                <a:latin typeface="Bookman Old Style" panose="02050604050505020204" pitchFamily="18" charset="0"/>
              </a:rPr>
              <a:t> </a:t>
            </a:r>
            <a:r>
              <a:rPr lang="ru-RU" sz="2400" dirty="0" err="1">
                <a:latin typeface="Bookman Old Style" panose="02050604050505020204" pitchFamily="18" charset="0"/>
              </a:rPr>
              <a:t>жай-күйі</a:t>
            </a:r>
            <a:r>
              <a:rPr lang="ru-RU" sz="2400" dirty="0">
                <a:latin typeface="Bookman Old Style" panose="02050604050505020204" pitchFamily="18" charset="0"/>
              </a:rPr>
              <a:t> мен </a:t>
            </a:r>
            <a:r>
              <a:rPr lang="ru-RU" sz="2400" dirty="0" err="1">
                <a:latin typeface="Bookman Old Style" panose="02050604050505020204" pitchFamily="18" charset="0"/>
              </a:rPr>
              <a:t>пайдаланылуы</a:t>
            </a:r>
            <a:r>
              <a:rPr lang="ru-RU" sz="2400" dirty="0">
                <a:latin typeface="Bookman Old Style" panose="02050604050505020204" pitchFamily="18" charset="0"/>
              </a:rPr>
              <a:t> </a:t>
            </a:r>
            <a:r>
              <a:rPr lang="ru-RU" sz="2400" dirty="0" err="1">
                <a:latin typeface="Bookman Old Style" panose="02050604050505020204" pitchFamily="18" charset="0"/>
              </a:rPr>
              <a:t>туралы</a:t>
            </a:r>
            <a:r>
              <a:rPr lang="ru-RU" sz="2400" dirty="0">
                <a:latin typeface="Bookman Old Style" panose="02050604050505020204" pitchFamily="18" charset="0"/>
              </a:rPr>
              <a:t> </a:t>
            </a:r>
            <a:r>
              <a:rPr lang="ru-RU" sz="2400" dirty="0" err="1">
                <a:latin typeface="Bookman Old Style" panose="02050604050505020204" pitchFamily="18" charset="0"/>
              </a:rPr>
              <a:t>сенімді</a:t>
            </a:r>
            <a:r>
              <a:rPr lang="ru-RU" sz="2400" dirty="0">
                <a:latin typeface="Bookman Old Style" panose="02050604050505020204" pitchFamily="18" charset="0"/>
              </a:rPr>
              <a:t>, </a:t>
            </a:r>
            <a:r>
              <a:rPr lang="ru-RU" sz="2400" dirty="0" err="1">
                <a:latin typeface="Bookman Old Style" panose="02050604050505020204" pitchFamily="18" charset="0"/>
              </a:rPr>
              <a:t>салыстырмалы</a:t>
            </a:r>
            <a:r>
              <a:rPr lang="ru-RU" sz="2400" dirty="0">
                <a:latin typeface="Bookman Old Style" panose="02050604050505020204" pitchFamily="18" charset="0"/>
              </a:rPr>
              <a:t> </a:t>
            </a:r>
            <a:r>
              <a:rPr lang="ru-RU" sz="2400" dirty="0" err="1">
                <a:latin typeface="Bookman Old Style" panose="02050604050505020204" pitchFamily="18" charset="0"/>
              </a:rPr>
              <a:t>мәліметтер</a:t>
            </a:r>
            <a:r>
              <a:rPr lang="ru-RU" sz="2400" dirty="0">
                <a:latin typeface="Bookman Old Style" panose="02050604050505020204" pitchFamily="18" charset="0"/>
              </a:rPr>
              <a:t> </a:t>
            </a:r>
            <a:r>
              <a:rPr lang="ru-RU" sz="2400" dirty="0" err="1">
                <a:latin typeface="Bookman Old Style" panose="02050604050505020204" pitchFamily="18" charset="0"/>
              </a:rPr>
              <a:t>алуға</a:t>
            </a:r>
            <a:r>
              <a:rPr lang="ru-RU" sz="2400" dirty="0">
                <a:latin typeface="Bookman Old Style" panose="02050604050505020204" pitchFamily="18" charset="0"/>
              </a:rPr>
              <a:t> </a:t>
            </a:r>
            <a:r>
              <a:rPr lang="ru-RU" sz="2400" dirty="0" err="1">
                <a:latin typeface="Bookman Old Style" panose="02050604050505020204" pitchFamily="18" charset="0"/>
              </a:rPr>
              <a:t>мүмкіндік</a:t>
            </a:r>
            <a:r>
              <a:rPr lang="ru-RU" sz="2400" dirty="0">
                <a:latin typeface="Bookman Old Style" panose="02050604050505020204" pitchFamily="18" charset="0"/>
              </a:rPr>
              <a:t> </a:t>
            </a:r>
            <a:r>
              <a:rPr lang="ru-RU" sz="2400" dirty="0" err="1">
                <a:latin typeface="Bookman Old Style" panose="02050604050505020204" pitchFamily="18" charset="0"/>
              </a:rPr>
              <a:t>береді</a:t>
            </a:r>
            <a:r>
              <a:rPr lang="ru-RU" sz="2400" dirty="0" smtClean="0">
                <a:latin typeface="Bookman Old Style" panose="02050604050505020204" pitchFamily="18" charset="0"/>
              </a:rPr>
              <a:t>.</a:t>
            </a:r>
            <a:br>
              <a:rPr lang="ru-RU" sz="2400" dirty="0" smtClean="0">
                <a:latin typeface="Bookman Old Style" panose="02050604050505020204" pitchFamily="18" charset="0"/>
              </a:rPr>
            </a:br>
            <a:r>
              <a:rPr lang="ru-RU" sz="2400" dirty="0" err="1">
                <a:latin typeface="Bookman Old Style" panose="02050604050505020204" pitchFamily="18" charset="0"/>
              </a:rPr>
              <a:t>Қазақстан</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Республикасында</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a:t>
            </a:r>
            <a:r>
              <a:rPr lang="ru-RU" sz="2400" dirty="0">
                <a:latin typeface="Bookman Old Style" panose="02050604050505020204" pitchFamily="18" charset="0"/>
              </a:rPr>
              <a:t> </a:t>
            </a:r>
            <a:r>
              <a:rPr lang="ru-RU" sz="2400" dirty="0" err="1">
                <a:latin typeface="Bookman Old Style" panose="02050604050505020204" pitchFamily="18" charset="0"/>
              </a:rPr>
              <a:t>басқару</a:t>
            </a:r>
            <a:r>
              <a:rPr lang="ru-RU" sz="2400" dirty="0">
                <a:latin typeface="Bookman Old Style" panose="02050604050505020204" pitchFamily="18" charset="0"/>
              </a:rPr>
              <a:t>, </a:t>
            </a:r>
            <a:r>
              <a:rPr lang="ru-RU" sz="2400" dirty="0" err="1">
                <a:latin typeface="Bookman Old Style" panose="02050604050505020204" pitchFamily="18" charset="0"/>
              </a:rPr>
              <a:t>жүргізуді</a:t>
            </a:r>
            <a:r>
              <a:rPr lang="ru-RU" sz="2400" dirty="0">
                <a:latin typeface="Bookman Old Style" panose="02050604050505020204" pitchFamily="18" charset="0"/>
              </a:rPr>
              <a:t> </a:t>
            </a:r>
            <a:r>
              <a:rPr lang="ru-RU" sz="2400" dirty="0" err="1">
                <a:latin typeface="Bookman Old Style" panose="02050604050505020204" pitchFamily="18" charset="0"/>
              </a:rPr>
              <a:t>ұйымдастыру</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ресурстарын</a:t>
            </a:r>
            <a:r>
              <a:rPr lang="ru-RU" sz="2400" dirty="0">
                <a:latin typeface="Bookman Old Style" panose="02050604050505020204" pitchFamily="18" charset="0"/>
              </a:rPr>
              <a:t> </a:t>
            </a:r>
            <a:r>
              <a:rPr lang="ru-RU" sz="2400" dirty="0" err="1">
                <a:latin typeface="Bookman Old Style" panose="02050604050505020204" pitchFamily="18" charset="0"/>
              </a:rPr>
              <a:t>басқару</a:t>
            </a:r>
            <a:r>
              <a:rPr lang="ru-RU" sz="2400" dirty="0">
                <a:latin typeface="Bookman Old Style" panose="02050604050505020204" pitchFamily="18" charset="0"/>
              </a:rPr>
              <a:t> </a:t>
            </a:r>
            <a:r>
              <a:rPr lang="ru-RU" sz="2400" dirty="0" err="1">
                <a:latin typeface="Bookman Old Style" panose="02050604050505020204" pitchFamily="18" charset="0"/>
              </a:rPr>
              <a:t>комитетіне</a:t>
            </a:r>
            <a:r>
              <a:rPr lang="ru-RU" sz="2400" dirty="0">
                <a:latin typeface="Bookman Old Style" panose="02050604050505020204" pitchFamily="18" charset="0"/>
              </a:rPr>
              <a:t> </a:t>
            </a:r>
            <a:r>
              <a:rPr lang="ru-RU" sz="2400" dirty="0" err="1">
                <a:latin typeface="Bookman Old Style" panose="02050604050505020204" pitchFamily="18" charset="0"/>
              </a:rPr>
              <a:t>жүктелген</a:t>
            </a:r>
            <a:r>
              <a:rPr lang="ru-RU" sz="2400" dirty="0">
                <a:latin typeface="Bookman Old Style" panose="02050604050505020204" pitchFamily="18" charset="0"/>
              </a:rPr>
              <a:t>.</a:t>
            </a: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dirty="0">
                <a:latin typeface="Bookman Old Style" panose="02050604050505020204" pitchFamily="18" charset="0"/>
              </a:rPr>
              <a:t/>
            </a:r>
            <a:br>
              <a:rPr lang="ru-RU" sz="2400" dirty="0">
                <a:latin typeface="Bookman Old Style" panose="02050604050505020204" pitchFamily="18" charset="0"/>
              </a:rPr>
            </a:br>
            <a:endParaRPr lang="ru-RU" sz="2400" dirty="0">
              <a:latin typeface="Bookman Old Style" panose="02050604050505020204" pitchFamily="18" charset="0"/>
            </a:endParaRPr>
          </a:p>
        </p:txBody>
      </p:sp>
    </p:spTree>
    <p:extLst>
      <p:ext uri="{BB962C8B-B14F-4D97-AF65-F5344CB8AC3E}">
        <p14:creationId xmlns:p14="http://schemas.microsoft.com/office/powerpoint/2010/main" val="1733555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a:r>
              <a:rPr lang="ru-RU" sz="2200" dirty="0" err="1" smtClean="0">
                <a:latin typeface="Bookman Old Style" panose="02050604050505020204" pitchFamily="18" charset="0"/>
              </a:rPr>
              <a:t>Жер</a:t>
            </a:r>
            <a:r>
              <a:rPr lang="ru-RU" sz="2200" dirty="0" smtClean="0">
                <a:latin typeface="Bookman Old Style" panose="02050604050505020204" pitchFamily="18" charset="0"/>
              </a:rPr>
              <a:t> </a:t>
            </a:r>
            <a:r>
              <a:rPr lang="ru-RU" sz="2200" dirty="0" err="1">
                <a:latin typeface="Bookman Old Style" panose="02050604050505020204" pitchFamily="18" charset="0"/>
              </a:rPr>
              <a:t>ресурстарын</a:t>
            </a:r>
            <a:r>
              <a:rPr lang="ru-RU" sz="2200" dirty="0">
                <a:latin typeface="Bookman Old Style" panose="02050604050505020204" pitchFamily="18" charset="0"/>
              </a:rPr>
              <a:t> </a:t>
            </a:r>
            <a:r>
              <a:rPr lang="ru-RU" sz="2200" dirty="0" err="1">
                <a:latin typeface="Bookman Old Style" panose="02050604050505020204" pitchFamily="18" charset="0"/>
              </a:rPr>
              <a:t>басқару</a:t>
            </a:r>
            <a:r>
              <a:rPr lang="ru-RU" sz="2200" dirty="0">
                <a:latin typeface="Bookman Old Style" panose="02050604050505020204" pitchFamily="18" charset="0"/>
              </a:rPr>
              <a:t> </a:t>
            </a:r>
            <a:r>
              <a:rPr lang="ru-RU" sz="2200" dirty="0" err="1">
                <a:latin typeface="Bookman Old Style" panose="02050604050505020204" pitchFamily="18" charset="0"/>
              </a:rPr>
              <a:t>комитеті</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пайдалануды</a:t>
            </a:r>
            <a:r>
              <a:rPr lang="ru-RU" sz="2200" dirty="0">
                <a:latin typeface="Bookman Old Style" panose="02050604050505020204" pitchFamily="18" charset="0"/>
              </a:rPr>
              <a:t>, </a:t>
            </a:r>
            <a:r>
              <a:rPr lang="ru-RU" sz="2200" dirty="0" err="1">
                <a:latin typeface="Bookman Old Style" panose="02050604050505020204" pitchFamily="18" charset="0"/>
              </a:rPr>
              <a:t>жерге</a:t>
            </a:r>
            <a:r>
              <a:rPr lang="ru-RU" sz="2200" dirty="0">
                <a:latin typeface="Bookman Old Style" panose="02050604050505020204" pitchFamily="18" charset="0"/>
              </a:rPr>
              <a:t> </a:t>
            </a:r>
            <a:r>
              <a:rPr lang="ru-RU" sz="2200" dirty="0" err="1" smtClean="0">
                <a:latin typeface="Bookman Old Style" panose="02050604050505020204" pitchFamily="18" charset="0"/>
              </a:rPr>
              <a:t>құқықты</a:t>
            </a:r>
            <a:r>
              <a:rPr lang="ru-RU" sz="2200" dirty="0" smtClean="0">
                <a:latin typeface="Bookman Old Style" panose="02050604050505020204" pitchFamily="18" charset="0"/>
              </a:rPr>
              <a:t> </a:t>
            </a:r>
            <a:r>
              <a:rPr lang="ru-RU" sz="2200" dirty="0" err="1">
                <a:latin typeface="Bookman Old Style" panose="02050604050505020204" pitchFamily="18" charset="0"/>
              </a:rPr>
              <a:t>тіркеу</a:t>
            </a:r>
            <a:r>
              <a:rPr lang="ru-RU" sz="2200" dirty="0">
                <a:latin typeface="Bookman Old Style" panose="02050604050505020204" pitchFamily="18" charset="0"/>
              </a:rPr>
              <a:t>, </a:t>
            </a:r>
            <a:r>
              <a:rPr lang="ru-RU" sz="2200" dirty="0" err="1">
                <a:latin typeface="Bookman Old Style" panose="02050604050505020204" pitchFamily="18" charset="0"/>
              </a:rPr>
              <a:t>жерді</a:t>
            </a:r>
            <a:r>
              <a:rPr lang="ru-RU" sz="2200" dirty="0">
                <a:latin typeface="Bookman Old Style" panose="02050604050505020204" pitchFamily="18" charset="0"/>
              </a:rPr>
              <a:t> </a:t>
            </a:r>
            <a:r>
              <a:rPr lang="ru-RU" sz="2200" dirty="0" err="1">
                <a:latin typeface="Bookman Old Style" panose="02050604050505020204" pitchFamily="18" charset="0"/>
              </a:rPr>
              <a:t>мемлекеттік</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басқа</a:t>
            </a:r>
            <a:r>
              <a:rPr lang="ru-RU" sz="2200" dirty="0">
                <a:latin typeface="Bookman Old Style" panose="02050604050505020204" pitchFamily="18" charset="0"/>
              </a:rPr>
              <a:t> да </a:t>
            </a:r>
            <a:r>
              <a:rPr lang="ru-RU" sz="2200" dirty="0" err="1">
                <a:latin typeface="Bookman Old Style" panose="02050604050505020204" pitchFamily="18" charset="0"/>
              </a:rPr>
              <a:t>жер-кадастрлық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жұмыстарға</a:t>
            </a:r>
            <a:r>
              <a:rPr lang="ru-RU" sz="2200" dirty="0">
                <a:latin typeface="Bookman Old Style" panose="02050604050505020204" pitchFamily="18" charset="0"/>
              </a:rPr>
              <a:t> </a:t>
            </a:r>
            <a:r>
              <a:rPr lang="ru-RU" sz="2200" dirty="0" err="1">
                <a:latin typeface="Bookman Old Style" panose="02050604050505020204" pitchFamily="18" charset="0"/>
              </a:rPr>
              <a:t>басшылық</a:t>
            </a:r>
            <a:r>
              <a:rPr lang="ru-RU" sz="2200" dirty="0">
                <a:latin typeface="Bookman Old Style" panose="02050604050505020204" pitchFamily="18" charset="0"/>
              </a:rPr>
              <a:t> </a:t>
            </a:r>
            <a:r>
              <a:rPr lang="ru-RU" sz="2200" dirty="0" err="1">
                <a:latin typeface="Bookman Old Style" panose="02050604050505020204" pitchFamily="18" charset="0"/>
              </a:rPr>
              <a:t>жасайды</a:t>
            </a:r>
            <a:r>
              <a:rPr lang="ru-RU" sz="2200" dirty="0">
                <a:latin typeface="Bookman Old Style" panose="02050604050505020204" pitchFamily="18" charset="0"/>
              </a:rPr>
              <a:t>.</a:t>
            </a:r>
            <a:br>
              <a:rPr lang="ru-RU" sz="2200" dirty="0">
                <a:latin typeface="Bookman Old Style" panose="02050604050505020204" pitchFamily="18" charset="0"/>
              </a:rPr>
            </a:br>
            <a:r>
              <a:rPr lang="kk-KZ" sz="2200" dirty="0">
                <a:latin typeface="Bookman Old Style" panose="02050604050505020204" pitchFamily="18" charset="0"/>
              </a:rPr>
              <a:t>Комитет т</a:t>
            </a:r>
            <a:r>
              <a:rPr lang="ru-RU" sz="2200" dirty="0" err="1">
                <a:latin typeface="Bookman Old Style" panose="02050604050505020204" pitchFamily="18" charset="0"/>
              </a:rPr>
              <a:t>опырақ</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геоботаникалық</a:t>
            </a:r>
            <a:r>
              <a:rPr lang="ru-RU" sz="2200" dirty="0">
                <a:latin typeface="Bookman Old Style" panose="02050604050505020204" pitchFamily="18" charset="0"/>
              </a:rPr>
              <a:t> </a:t>
            </a:r>
            <a:r>
              <a:rPr lang="ru-RU" sz="2200" dirty="0" err="1">
                <a:latin typeface="Bookman Old Style" panose="02050604050505020204" pitchFamily="18" charset="0"/>
              </a:rPr>
              <a:t>зерттеулерді</a:t>
            </a:r>
            <a:r>
              <a:rPr lang="ru-RU" sz="2200" dirty="0">
                <a:latin typeface="Bookman Old Style" panose="02050604050505020204" pitchFamily="18" charset="0"/>
              </a:rPr>
              <a:t> </a:t>
            </a:r>
            <a:r>
              <a:rPr lang="ru-RU" sz="2200" dirty="0" err="1">
                <a:latin typeface="Bookman Old Style" panose="02050604050505020204" pitchFamily="18" charset="0"/>
              </a:rPr>
              <a:t>жүргізу</a:t>
            </a:r>
            <a:r>
              <a:rPr lang="ru-RU" sz="2200" dirty="0">
                <a:latin typeface="Bookman Old Style" panose="02050604050505020204" pitchFamily="18" charset="0"/>
              </a:rPr>
              <a:t>, </a:t>
            </a:r>
            <a:r>
              <a:rPr lang="ru-RU" sz="2200" dirty="0" err="1">
                <a:latin typeface="Bookman Old Style" panose="02050604050505020204" pitchFamily="18" charset="0"/>
              </a:rPr>
              <a:t>жоспарлау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картографиялық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материалдарды</a:t>
            </a:r>
            <a:r>
              <a:rPr lang="ru-RU" sz="2200" dirty="0">
                <a:latin typeface="Bookman Old Style" panose="02050604050505020204" pitchFamily="18" charset="0"/>
              </a:rPr>
              <a:t> </a:t>
            </a:r>
            <a:r>
              <a:rPr lang="kk-KZ" sz="2200" dirty="0">
                <a:latin typeface="Bookman Old Style" panose="02050604050505020204" pitchFamily="18" charset="0"/>
              </a:rPr>
              <a:t>әзірлеу</a:t>
            </a:r>
            <a:r>
              <a:rPr lang="ru-RU" sz="2200" dirty="0">
                <a:latin typeface="Bookman Old Style" panose="02050604050505020204" pitchFamily="18" charset="0"/>
              </a:rPr>
              <a:t>, </a:t>
            </a:r>
            <a:r>
              <a:rPr lang="ru-RU" sz="2200" dirty="0" err="1">
                <a:latin typeface="Bookman Old Style" panose="02050604050505020204" pitchFamily="18" charset="0"/>
              </a:rPr>
              <a:t>жерлерді</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есепке</a:t>
            </a:r>
            <a:r>
              <a:rPr lang="ru-RU" sz="2200" dirty="0">
                <a:latin typeface="Bookman Old Style" panose="02050604050505020204" pitchFamily="18" charset="0"/>
              </a:rPr>
              <a:t> </a:t>
            </a:r>
            <a:r>
              <a:rPr lang="ru-RU" sz="2200" dirty="0" err="1">
                <a:latin typeface="Bookman Old Style" panose="02050604050505020204" pitchFamily="18" charset="0"/>
              </a:rPr>
              <a:t>алу</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оларды</a:t>
            </a:r>
            <a:r>
              <a:rPr lang="ru-RU" sz="2200" dirty="0">
                <a:latin typeface="Bookman Old Style" panose="02050604050505020204" pitchFamily="18" charset="0"/>
              </a:rPr>
              <a:t> </a:t>
            </a:r>
            <a:r>
              <a:rPr lang="ru-RU" sz="2200" dirty="0" err="1">
                <a:latin typeface="Bookman Old Style" panose="02050604050505020204" pitchFamily="18" charset="0"/>
              </a:rPr>
              <a:t>бағалау</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нұсқаулықтар</a:t>
            </a:r>
            <a:r>
              <a:rPr lang="ru-RU" sz="2200" dirty="0">
                <a:latin typeface="Bookman Old Style" panose="02050604050505020204" pitchFamily="18" charset="0"/>
              </a:rPr>
              <a:t> мен </a:t>
            </a:r>
            <a:r>
              <a:rPr lang="ru-RU" sz="2200" dirty="0" err="1">
                <a:latin typeface="Bookman Old Style" panose="02050604050505020204" pitchFamily="18" charset="0"/>
              </a:rPr>
              <a:t>нұсқауларды</a:t>
            </a:r>
            <a:r>
              <a:rPr lang="ru-RU" sz="2200" dirty="0">
                <a:latin typeface="Bookman Old Style" panose="02050604050505020204" pitchFamily="18" charset="0"/>
              </a:rPr>
              <a:t> </a:t>
            </a:r>
            <a:r>
              <a:rPr lang="ru-RU" sz="2200" dirty="0" err="1">
                <a:latin typeface="Bookman Old Style" panose="02050604050505020204" pitchFamily="18" charset="0"/>
              </a:rPr>
              <a:t>әзірлейді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бекітеді</a:t>
            </a:r>
            <a:r>
              <a:rPr lang="ru-RU" sz="2200" dirty="0">
                <a:latin typeface="Bookman Old Style" panose="02050604050505020204" pitchFamily="18" charset="0"/>
              </a:rPr>
              <a:t>. Комитет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учаскелерінің</a:t>
            </a:r>
            <a:r>
              <a:rPr lang="ru-RU" sz="2200" dirty="0">
                <a:latin typeface="Bookman Old Style" panose="02050604050505020204" pitchFamily="18" charset="0"/>
              </a:rPr>
              <a:t> бар-</a:t>
            </a:r>
            <a:r>
              <a:rPr lang="ru-RU" sz="2200" dirty="0" err="1">
                <a:latin typeface="Bookman Old Style" panose="02050604050505020204" pitchFamily="18" charset="0"/>
              </a:rPr>
              <a:t>жоғы</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оларды</a:t>
            </a:r>
            <a:r>
              <a:rPr lang="ru-RU" sz="2200" dirty="0">
                <a:latin typeface="Bookman Old Style" panose="02050604050505020204" pitchFamily="18" charset="0"/>
              </a:rPr>
              <a:t> </a:t>
            </a:r>
            <a:r>
              <a:rPr lang="ru-RU" sz="2200" dirty="0" err="1">
                <a:latin typeface="Bookman Old Style" panose="02050604050505020204" pitchFamily="18" charset="0"/>
              </a:rPr>
              <a:t>санаттар</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жер</a:t>
            </a:r>
            <a:r>
              <a:rPr lang="ru-RU" sz="2200" dirty="0">
                <a:latin typeface="Bookman Old Style" panose="02050604050505020204" pitchFamily="18" charset="0"/>
              </a:rPr>
              <a:t> </a:t>
            </a:r>
            <a:r>
              <a:rPr lang="ru-RU" sz="2200" dirty="0" err="1">
                <a:latin typeface="Bookman Old Style" panose="02050604050505020204" pitchFamily="18" charset="0"/>
              </a:rPr>
              <a:t>пайдаланушылар</a:t>
            </a:r>
            <a:r>
              <a:rPr lang="ru-RU" sz="2200" dirty="0">
                <a:latin typeface="Bookman Old Style" panose="02050604050505020204" pitchFamily="18" charset="0"/>
              </a:rPr>
              <a:t> </a:t>
            </a:r>
            <a:r>
              <a:rPr lang="ru-RU" sz="2200" dirty="0" err="1">
                <a:latin typeface="Bookman Old Style" panose="02050604050505020204" pitchFamily="18" charset="0"/>
              </a:rPr>
              <a:t>бойынша</a:t>
            </a:r>
            <a:r>
              <a:rPr lang="ru-RU" sz="2200" dirty="0">
                <a:latin typeface="Bookman Old Style" panose="02050604050505020204" pitchFamily="18" charset="0"/>
              </a:rPr>
              <a:t> </a:t>
            </a:r>
            <a:r>
              <a:rPr lang="ru-RU" sz="2200" dirty="0" err="1">
                <a:latin typeface="Bookman Old Style" panose="02050604050505020204" pitchFamily="18" charset="0"/>
              </a:rPr>
              <a:t>бөлу</a:t>
            </a:r>
            <a:r>
              <a:rPr lang="ru-RU" sz="2200" dirty="0">
                <a:latin typeface="Bookman Old Style" panose="02050604050505020204" pitchFamily="18" charset="0"/>
              </a:rPr>
              <a:t> </a:t>
            </a:r>
            <a:r>
              <a:rPr lang="ru-RU" sz="2200" dirty="0" err="1">
                <a:latin typeface="Bookman Old Style" panose="02050604050505020204" pitchFamily="18" charset="0"/>
              </a:rPr>
              <a:t>туралы</a:t>
            </a:r>
            <a:r>
              <a:rPr lang="ru-RU" sz="2200" dirty="0">
                <a:latin typeface="Bookman Old Style" panose="02050604050505020204" pitchFamily="18" charset="0"/>
              </a:rPr>
              <a:t> </a:t>
            </a:r>
            <a:r>
              <a:rPr lang="ru-RU" sz="2200" dirty="0" err="1">
                <a:latin typeface="Bookman Old Style" panose="02050604050505020204" pitchFamily="18" charset="0"/>
              </a:rPr>
              <a:t>мәліметтерді</a:t>
            </a:r>
            <a:r>
              <a:rPr lang="ru-RU" sz="2200" dirty="0">
                <a:latin typeface="Bookman Old Style" panose="02050604050505020204" pitchFamily="18" charset="0"/>
              </a:rPr>
              <a:t> </a:t>
            </a:r>
            <a:r>
              <a:rPr lang="ru-RU" sz="2200" dirty="0" err="1">
                <a:latin typeface="Bookman Old Style" panose="02050604050505020204" pitchFamily="18" charset="0"/>
              </a:rPr>
              <a:t>жүйелеуді</a:t>
            </a:r>
            <a:r>
              <a:rPr lang="ru-RU" sz="2200" dirty="0">
                <a:latin typeface="Bookman Old Style" panose="02050604050505020204" pitchFamily="18" charset="0"/>
              </a:rPr>
              <a:t>, </a:t>
            </a:r>
            <a:r>
              <a:rPr lang="ru-RU" sz="2200" dirty="0" err="1">
                <a:latin typeface="Bookman Old Style" panose="02050604050505020204" pitchFamily="18" charset="0"/>
              </a:rPr>
              <a:t>зерделеуді</a:t>
            </a:r>
            <a:r>
              <a:rPr lang="ru-RU" sz="2200" dirty="0">
                <a:latin typeface="Bookman Old Style" panose="02050604050505020204" pitchFamily="18" charset="0"/>
              </a:rPr>
              <a:t> </a:t>
            </a:r>
            <a:r>
              <a:rPr lang="ru-RU" sz="2200" dirty="0" err="1">
                <a:latin typeface="Bookman Old Style" panose="02050604050505020204" pitchFamily="18" charset="0"/>
              </a:rPr>
              <a:t>және</a:t>
            </a:r>
            <a:r>
              <a:rPr lang="ru-RU" sz="2200" dirty="0">
                <a:latin typeface="Bookman Old Style" panose="02050604050505020204" pitchFamily="18" charset="0"/>
              </a:rPr>
              <a:t> </a:t>
            </a:r>
            <a:r>
              <a:rPr lang="ru-RU" sz="2200" dirty="0" err="1">
                <a:latin typeface="Bookman Old Style" panose="02050604050505020204" pitchFamily="18" charset="0"/>
              </a:rPr>
              <a:t>сақтауды</a:t>
            </a:r>
            <a:r>
              <a:rPr lang="ru-RU" sz="2200" dirty="0">
                <a:latin typeface="Bookman Old Style" panose="02050604050505020204" pitchFamily="18" charset="0"/>
              </a:rPr>
              <a:t>, </a:t>
            </a:r>
            <a:r>
              <a:rPr lang="ru-RU" sz="2200" dirty="0" err="1">
                <a:latin typeface="Bookman Old Style" panose="02050604050505020204" pitchFamily="18" charset="0"/>
              </a:rPr>
              <a:t>сондай-ақ</a:t>
            </a:r>
            <a:r>
              <a:rPr lang="ru-RU" sz="2200" dirty="0">
                <a:latin typeface="Bookman Old Style" panose="02050604050505020204" pitchFamily="18" charset="0"/>
              </a:rPr>
              <a:t> </a:t>
            </a:r>
            <a:r>
              <a:rPr lang="ru-RU" sz="2200" dirty="0" err="1">
                <a:latin typeface="Bookman Old Style" panose="02050604050505020204" pitchFamily="18" charset="0"/>
              </a:rPr>
              <a:t>жарияланатын</a:t>
            </a:r>
            <a:r>
              <a:rPr lang="ru-RU" sz="2200" dirty="0">
                <a:latin typeface="Bookman Old Style" panose="02050604050505020204" pitchFamily="18" charset="0"/>
              </a:rPr>
              <a:t> </a:t>
            </a:r>
            <a:r>
              <a:rPr lang="ru-RU" sz="2200" dirty="0" err="1">
                <a:latin typeface="Bookman Old Style" panose="02050604050505020204" pitchFamily="18" charset="0"/>
              </a:rPr>
              <a:t>жер-кадастрлық</a:t>
            </a:r>
            <a:r>
              <a:rPr lang="ru-RU" sz="2200" dirty="0">
                <a:latin typeface="Bookman Old Style" panose="02050604050505020204" pitchFamily="18" charset="0"/>
              </a:rPr>
              <a:t> </a:t>
            </a:r>
            <a:r>
              <a:rPr lang="ru-RU" sz="2200" dirty="0" err="1">
                <a:latin typeface="Bookman Old Style" panose="02050604050505020204" pitchFamily="18" charset="0"/>
              </a:rPr>
              <a:t>материалдардың</a:t>
            </a:r>
            <a:r>
              <a:rPr lang="ru-RU" sz="2200" dirty="0">
                <a:latin typeface="Bookman Old Style" panose="02050604050505020204" pitchFamily="18" charset="0"/>
              </a:rPr>
              <a:t> </a:t>
            </a:r>
            <a:r>
              <a:rPr lang="ru-RU" sz="2200" dirty="0" err="1">
                <a:latin typeface="Bookman Old Style" panose="02050604050505020204" pitchFamily="18" charset="0"/>
              </a:rPr>
              <a:t>жариялануын</a:t>
            </a:r>
            <a:r>
              <a:rPr lang="ru-RU" sz="2200" dirty="0">
                <a:latin typeface="Bookman Old Style" panose="02050604050505020204" pitchFamily="18" charset="0"/>
              </a:rPr>
              <a:t> </a:t>
            </a:r>
            <a:r>
              <a:rPr lang="ru-RU" sz="2200" dirty="0" err="1">
                <a:latin typeface="Bookman Old Style" panose="02050604050505020204" pitchFamily="18" charset="0"/>
              </a:rPr>
              <a:t>қамтамасыз</a:t>
            </a:r>
            <a:r>
              <a:rPr lang="ru-RU" sz="2200" dirty="0">
                <a:latin typeface="Bookman Old Style" panose="02050604050505020204" pitchFamily="18" charset="0"/>
              </a:rPr>
              <a:t> </a:t>
            </a:r>
            <a:r>
              <a:rPr lang="ru-RU" sz="2200" dirty="0" err="1">
                <a:latin typeface="Bookman Old Style" panose="02050604050505020204" pitchFamily="18" charset="0"/>
              </a:rPr>
              <a:t>етеді</a:t>
            </a:r>
            <a:r>
              <a:rPr lang="ru-RU" sz="2200" dirty="0">
                <a:latin typeface="Bookman Old Style" panose="02050604050505020204" pitchFamily="18" charset="0"/>
              </a:rPr>
              <a:t>.</a:t>
            </a:r>
            <a:br>
              <a:rPr lang="ru-RU" sz="2200" dirty="0">
                <a:latin typeface="Bookman Old Style" panose="02050604050505020204" pitchFamily="18" charset="0"/>
              </a:rPr>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3257123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918648" cy="5472608"/>
          </a:xfrm>
        </p:spPr>
        <p:txBody>
          <a:bodyPr>
            <a:noAutofit/>
          </a:bodyPr>
          <a:lstStyle/>
          <a:p>
            <a:pPr algn="just" fontAlgn="base"/>
            <a:r>
              <a:rPr lang="ru-RU" sz="2400" dirty="0" err="1">
                <a:latin typeface="Bookman Old Style" panose="02050604050505020204" pitchFamily="18" charset="0"/>
              </a:rPr>
              <a:t>Қазақстан</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Республикасының</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жер</a:t>
            </a:r>
            <a:r>
              <a:rPr lang="ru-RU" sz="2400" dirty="0">
                <a:latin typeface="Bookman Old Style" panose="02050604050505020204" pitchFamily="18" charset="0"/>
              </a:rPr>
              <a:t> </a:t>
            </a:r>
            <a:r>
              <a:rPr lang="ru-RU" sz="2400" dirty="0" err="1">
                <a:latin typeface="Bookman Old Style" panose="02050604050505020204" pitchFamily="18" charset="0"/>
              </a:rPr>
              <a:t>кадастрын</a:t>
            </a:r>
            <a:r>
              <a:rPr lang="ru-RU" sz="2400" dirty="0">
                <a:latin typeface="Bookman Old Style" panose="02050604050505020204" pitchFamily="18" charset="0"/>
              </a:rPr>
              <a:t> </a:t>
            </a:r>
            <a:r>
              <a:rPr lang="ru-RU" sz="2400" dirty="0" err="1">
                <a:latin typeface="Bookman Old Style" panose="02050604050505020204" pitchFamily="18" charset="0"/>
              </a:rPr>
              <a:t>жүргізу</a:t>
            </a:r>
            <a:r>
              <a:rPr lang="ru-RU" sz="2400" dirty="0">
                <a:latin typeface="Bookman Old Style" panose="02050604050505020204" pitchFamily="18" charset="0"/>
              </a:rPr>
              <a:t> </a:t>
            </a:r>
            <a:r>
              <a:rPr lang="ru-RU" sz="2400" dirty="0" err="1">
                <a:latin typeface="Bookman Old Style" panose="02050604050505020204" pitchFamily="18" charset="0"/>
              </a:rPr>
              <a:t>жөніндегі</a:t>
            </a:r>
            <a:r>
              <a:rPr lang="ru-RU" sz="2400" dirty="0">
                <a:latin typeface="Bookman Old Style" panose="02050604050505020204" pitchFamily="18" charset="0"/>
              </a:rPr>
              <a:t> </a:t>
            </a:r>
            <a:r>
              <a:rPr lang="ru-RU" sz="2400" dirty="0" err="1">
                <a:latin typeface="Bookman Old Style" panose="02050604050505020204" pitchFamily="18" charset="0"/>
              </a:rPr>
              <a:t>қызмет</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монополияға</a:t>
            </a:r>
            <a:r>
              <a:rPr lang="ru-RU" sz="2400" dirty="0">
                <a:latin typeface="Bookman Old Style" panose="02050604050505020204" pitchFamily="18" charset="0"/>
              </a:rPr>
              <a:t> </a:t>
            </a:r>
            <a:r>
              <a:rPr lang="ru-RU" sz="2400" dirty="0" err="1">
                <a:latin typeface="Bookman Old Style" panose="02050604050505020204" pitchFamily="18" charset="0"/>
              </a:rPr>
              <a:t>жатады</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оны </a:t>
            </a:r>
            <a:r>
              <a:rPr lang="ru-RU" sz="2400" i="1" dirty="0" err="1" smtClean="0">
                <a:latin typeface="Bookman Old Style" panose="02050604050505020204" pitchFamily="18" charset="0"/>
              </a:rPr>
              <a:t>Азаматтарға</a:t>
            </a:r>
            <a:r>
              <a:rPr lang="ru-RU" sz="2400" i="1" dirty="0" smtClean="0">
                <a:latin typeface="Bookman Old Style" panose="02050604050505020204" pitchFamily="18" charset="0"/>
              </a:rPr>
              <a:t> </a:t>
            </a:r>
            <a:r>
              <a:rPr lang="ru-RU" sz="2400" i="1" dirty="0" err="1" smtClean="0">
                <a:latin typeface="Bookman Old Style" panose="02050604050505020204" pitchFamily="18" charset="0"/>
              </a:rPr>
              <a:t>арналған</a:t>
            </a:r>
            <a:r>
              <a:rPr lang="ru-RU" sz="2400" i="1" dirty="0" smtClean="0">
                <a:latin typeface="Bookman Old Style" panose="02050604050505020204" pitchFamily="18" charset="0"/>
              </a:rPr>
              <a:t> </a:t>
            </a:r>
            <a:r>
              <a:rPr lang="ru-RU" sz="2400" i="1" dirty="0" err="1" smtClean="0">
                <a:latin typeface="Bookman Old Style" panose="02050604050505020204" pitchFamily="18" charset="0"/>
              </a:rPr>
              <a:t>Үкімет</a:t>
            </a:r>
            <a:r>
              <a:rPr lang="ru-RU" sz="2400" i="1" dirty="0" smtClean="0">
                <a:latin typeface="Bookman Old Style" panose="02050604050505020204" pitchFamily="18" charset="0"/>
              </a:rPr>
              <a:t> </a:t>
            </a:r>
            <a:r>
              <a:rPr lang="ru-RU" sz="2400" i="1" dirty="0" err="1" smtClean="0">
                <a:latin typeface="Bookman Old Style" panose="02050604050505020204" pitchFamily="18" charset="0"/>
              </a:rPr>
              <a:t>Мемлекеттік</a:t>
            </a:r>
            <a:r>
              <a:rPr lang="ru-RU" sz="2400" i="1" dirty="0" smtClean="0">
                <a:latin typeface="Bookman Old Style" panose="02050604050505020204" pitchFamily="18" charset="0"/>
              </a:rPr>
              <a:t> </a:t>
            </a:r>
            <a:r>
              <a:rPr lang="ru-RU" sz="2400" i="1" smtClean="0">
                <a:latin typeface="Bookman Old Style" panose="02050604050505020204" pitchFamily="18" charset="0"/>
              </a:rPr>
              <a:t>корпорациясы</a:t>
            </a:r>
            <a:r>
              <a:rPr lang="ru-RU" sz="2400" smtClean="0">
                <a:latin typeface="Bookman Old Style" panose="02050604050505020204" pitchFamily="18" charset="0"/>
              </a:rPr>
              <a:t> </a:t>
            </a:r>
            <a:r>
              <a:rPr lang="ru-RU" sz="2400" dirty="0" err="1">
                <a:latin typeface="Bookman Old Style" panose="02050604050505020204" pitchFamily="18" charset="0"/>
              </a:rPr>
              <a:t>жүзеге</a:t>
            </a:r>
            <a:r>
              <a:rPr lang="ru-RU" sz="2400" dirty="0">
                <a:latin typeface="Bookman Old Style" panose="02050604050505020204" pitchFamily="18" charset="0"/>
              </a:rPr>
              <a:t> </a:t>
            </a:r>
            <a:r>
              <a:rPr lang="ru-RU" sz="2400" dirty="0" err="1">
                <a:latin typeface="Bookman Old Style" panose="02050604050505020204" pitchFamily="18" charset="0"/>
              </a:rPr>
              <a:t>асырады</a:t>
            </a:r>
            <a:r>
              <a:rPr lang="ru-RU" sz="2400" dirty="0">
                <a:latin typeface="Bookman Old Style" panose="02050604050505020204" pitchFamily="18" charset="0"/>
              </a:rPr>
              <a:t>.</a:t>
            </a:r>
            <a:br>
              <a:rPr lang="ru-RU" sz="2400" dirty="0">
                <a:latin typeface="Bookman Old Style" panose="02050604050505020204" pitchFamily="18" charset="0"/>
              </a:rPr>
            </a:b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корпорация </a:t>
            </a:r>
            <a:r>
              <a:rPr lang="ru-RU" sz="2400" dirty="0" err="1">
                <a:latin typeface="Bookman Old Style" panose="02050604050505020204" pitchFamily="18" charset="0"/>
              </a:rPr>
              <a:t>өндіретін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немесе</a:t>
            </a:r>
            <a:r>
              <a:rPr lang="ru-RU" sz="2400" dirty="0">
                <a:latin typeface="Bookman Old Style" panose="02050604050505020204" pitchFamily="18" charset="0"/>
              </a:rPr>
              <a:t>) </a:t>
            </a:r>
            <a:r>
              <a:rPr lang="ru-RU" sz="2400" dirty="0" err="1">
                <a:latin typeface="Bookman Old Style" panose="02050604050505020204" pitchFamily="18" charset="0"/>
              </a:rPr>
              <a:t>өткізетін</a:t>
            </a:r>
            <a:r>
              <a:rPr lang="ru-RU" sz="2400" dirty="0">
                <a:latin typeface="Bookman Old Style" panose="02050604050505020204" pitchFamily="18" charset="0"/>
              </a:rPr>
              <a:t> </a:t>
            </a:r>
            <a:r>
              <a:rPr lang="ru-RU" sz="2400" dirty="0" err="1">
                <a:latin typeface="Bookman Old Style" panose="02050604050505020204" pitchFamily="18" charset="0"/>
              </a:rPr>
              <a:t>тауарларға</a:t>
            </a:r>
            <a:r>
              <a:rPr lang="ru-RU" sz="2400" dirty="0">
                <a:latin typeface="Bookman Old Style" panose="02050604050505020204" pitchFamily="18" charset="0"/>
              </a:rPr>
              <a:t> (</a:t>
            </a:r>
            <a:r>
              <a:rPr lang="ru-RU" sz="2400" dirty="0" err="1">
                <a:latin typeface="Bookman Old Style" panose="02050604050505020204" pitchFamily="18" charset="0"/>
              </a:rPr>
              <a:t>жұмыстарға</a:t>
            </a:r>
            <a:r>
              <a:rPr lang="ru-RU" sz="2400" dirty="0">
                <a:latin typeface="Bookman Old Style" panose="02050604050505020204" pitchFamily="18" charset="0"/>
              </a:rPr>
              <a:t>, </a:t>
            </a:r>
            <a:r>
              <a:rPr lang="ru-RU" sz="2400" dirty="0" err="1">
                <a:latin typeface="Bookman Old Style" panose="02050604050505020204" pitchFamily="18" charset="0"/>
              </a:rPr>
              <a:t>көрсетілетін</a:t>
            </a:r>
            <a:r>
              <a:rPr lang="ru-RU" sz="2400" dirty="0">
                <a:latin typeface="Bookman Old Style" panose="02050604050505020204" pitchFamily="18" charset="0"/>
              </a:rPr>
              <a:t> </a:t>
            </a:r>
            <a:r>
              <a:rPr lang="ru-RU" sz="2400" dirty="0" err="1">
                <a:latin typeface="Bookman Old Style" panose="02050604050505020204" pitchFamily="18" charset="0"/>
              </a:rPr>
              <a:t>қызметтерге</a:t>
            </a:r>
            <a:r>
              <a:rPr lang="ru-RU" sz="2400" dirty="0">
                <a:latin typeface="Bookman Old Style" panose="02050604050505020204" pitchFamily="18" charset="0"/>
              </a:rPr>
              <a:t>) </a:t>
            </a:r>
            <a:r>
              <a:rPr lang="ru-RU" sz="2400" dirty="0" err="1">
                <a:latin typeface="Bookman Old Style" panose="02050604050505020204" pitchFamily="18" charset="0"/>
              </a:rPr>
              <a:t>бағаларды</a:t>
            </a:r>
            <a:r>
              <a:rPr lang="ru-RU" sz="2400" dirty="0">
                <a:latin typeface="Bookman Old Style" panose="02050604050505020204" pitchFamily="18" charset="0"/>
              </a:rPr>
              <a:t> </a:t>
            </a:r>
            <a:r>
              <a:rPr lang="ru-RU" sz="2400" dirty="0" err="1">
                <a:latin typeface="Bookman Old Style" panose="02050604050505020204" pitchFamily="18" charset="0"/>
              </a:rPr>
              <a:t>орталық</a:t>
            </a:r>
            <a:r>
              <a:rPr lang="ru-RU" sz="2400" dirty="0">
                <a:latin typeface="Bookman Old Style" panose="02050604050505020204" pitchFamily="18" charset="0"/>
              </a:rPr>
              <a:t> </a:t>
            </a:r>
            <a:r>
              <a:rPr lang="ru-RU" sz="2400" dirty="0" err="1">
                <a:latin typeface="Bookman Old Style" panose="02050604050505020204" pitchFamily="18" charset="0"/>
              </a:rPr>
              <a:t>уәкілетті</a:t>
            </a:r>
            <a:r>
              <a:rPr lang="ru-RU" sz="2400" dirty="0">
                <a:latin typeface="Bookman Old Style" panose="02050604050505020204" pitchFamily="18" charset="0"/>
              </a:rPr>
              <a:t> </a:t>
            </a:r>
            <a:r>
              <a:rPr lang="ru-RU" sz="2400" dirty="0" err="1">
                <a:latin typeface="Bookman Old Style" panose="02050604050505020204" pitchFamily="18" charset="0"/>
              </a:rPr>
              <a:t>органмен</a:t>
            </a:r>
            <a:r>
              <a:rPr lang="ru-RU" sz="2400" dirty="0">
                <a:latin typeface="Bookman Old Style" panose="02050604050505020204" pitchFamily="18" charset="0"/>
              </a:rPr>
              <a:t> </a:t>
            </a:r>
            <a:r>
              <a:rPr lang="ru-RU" sz="2400" dirty="0" err="1">
                <a:latin typeface="Bookman Old Style" panose="02050604050505020204" pitchFamily="18" charset="0"/>
              </a:rPr>
              <a:t>және</a:t>
            </a:r>
            <a:r>
              <a:rPr lang="ru-RU" sz="2400" dirty="0">
                <a:latin typeface="Bookman Old Style" panose="02050604050505020204" pitchFamily="18" charset="0"/>
              </a:rPr>
              <a:t> </a:t>
            </a:r>
            <a:r>
              <a:rPr lang="ru-RU" sz="2400" dirty="0" err="1">
                <a:latin typeface="Bookman Old Style" panose="02050604050505020204" pitchFamily="18" charset="0"/>
              </a:rPr>
              <a:t>монополияға</a:t>
            </a:r>
            <a:r>
              <a:rPr lang="ru-RU" sz="2400" dirty="0">
                <a:latin typeface="Bookman Old Style" panose="02050604050505020204" pitchFamily="18" charset="0"/>
              </a:rPr>
              <a:t> </a:t>
            </a:r>
            <a:r>
              <a:rPr lang="ru-RU" sz="2400" dirty="0" err="1">
                <a:latin typeface="Bookman Old Style" panose="02050604050505020204" pitchFamily="18" charset="0"/>
              </a:rPr>
              <a:t>қарсы</a:t>
            </a:r>
            <a:r>
              <a:rPr lang="ru-RU" sz="2400" dirty="0">
                <a:latin typeface="Bookman Old Style" panose="02050604050505020204" pitchFamily="18" charset="0"/>
              </a:rPr>
              <a:t> </a:t>
            </a:r>
            <a:r>
              <a:rPr lang="ru-RU" sz="2400" dirty="0" err="1">
                <a:latin typeface="Bookman Old Style" panose="02050604050505020204" pitchFamily="18" charset="0"/>
              </a:rPr>
              <a:t>органмен</a:t>
            </a:r>
            <a:r>
              <a:rPr lang="ru-RU" sz="2400" dirty="0">
                <a:latin typeface="Bookman Old Style" panose="02050604050505020204" pitchFamily="18" charset="0"/>
              </a:rPr>
              <a:t> </a:t>
            </a:r>
            <a:r>
              <a:rPr lang="ru-RU" sz="2400" dirty="0" err="1">
                <a:latin typeface="Bookman Old Style" panose="02050604050505020204" pitchFamily="18" charset="0"/>
              </a:rPr>
              <a:t>келісу</a:t>
            </a:r>
            <a:r>
              <a:rPr lang="ru-RU" sz="2400" dirty="0">
                <a:latin typeface="Bookman Old Style" panose="02050604050505020204" pitchFamily="18" charset="0"/>
              </a:rPr>
              <a:t> </a:t>
            </a:r>
            <a:r>
              <a:rPr lang="ru-RU" sz="2400" dirty="0" err="1">
                <a:latin typeface="Bookman Old Style" panose="02050604050505020204" pitchFamily="18" charset="0"/>
              </a:rPr>
              <a:t>бойынша</a:t>
            </a:r>
            <a:r>
              <a:rPr lang="ru-RU" sz="2400" dirty="0">
                <a:latin typeface="Bookman Old Style" panose="02050604050505020204" pitchFamily="18" charset="0"/>
              </a:rPr>
              <a:t> </a:t>
            </a:r>
            <a:r>
              <a:rPr lang="ru-RU" sz="2400" dirty="0" err="1">
                <a:latin typeface="Bookman Old Style" panose="02050604050505020204" pitchFamily="18" charset="0"/>
              </a:rPr>
              <a:t>орталық</a:t>
            </a:r>
            <a:r>
              <a:rPr lang="ru-RU" sz="2400" dirty="0">
                <a:latin typeface="Bookman Old Style" panose="02050604050505020204" pitchFamily="18" charset="0"/>
              </a:rPr>
              <a:t> </a:t>
            </a:r>
            <a:r>
              <a:rPr lang="ru-RU" sz="2400" dirty="0" err="1">
                <a:latin typeface="Bookman Old Style" panose="02050604050505020204" pitchFamily="18" charset="0"/>
              </a:rPr>
              <a:t>мемлекеттік</a:t>
            </a:r>
            <a:r>
              <a:rPr lang="ru-RU" sz="2400" dirty="0">
                <a:latin typeface="Bookman Old Style" panose="02050604050505020204" pitchFamily="18" charset="0"/>
              </a:rPr>
              <a:t> </a:t>
            </a:r>
            <a:r>
              <a:rPr lang="ru-RU" sz="2400" dirty="0" err="1">
                <a:latin typeface="Bookman Old Style" panose="02050604050505020204" pitchFamily="18" charset="0"/>
              </a:rPr>
              <a:t>органдар</a:t>
            </a:r>
            <a:r>
              <a:rPr lang="ru-RU" sz="2400" dirty="0">
                <a:latin typeface="Bookman Old Style" panose="02050604050505020204" pitchFamily="18" charset="0"/>
              </a:rPr>
              <a:t> </a:t>
            </a:r>
            <a:r>
              <a:rPr lang="ru-RU" sz="2400" dirty="0" err="1">
                <a:latin typeface="Bookman Old Style" panose="02050604050505020204" pitchFamily="18" charset="0"/>
              </a:rPr>
              <a:t>арасынан</a:t>
            </a:r>
            <a:r>
              <a:rPr lang="ru-RU" sz="2400" dirty="0">
                <a:latin typeface="Bookman Old Style" panose="02050604050505020204" pitchFamily="18" charset="0"/>
              </a:rPr>
              <a:t> </a:t>
            </a:r>
            <a:r>
              <a:rPr lang="ru-RU" sz="2400" dirty="0" err="1">
                <a:latin typeface="Bookman Old Style" panose="02050604050505020204" pitchFamily="18" charset="0"/>
              </a:rPr>
              <a:t>Қазақстан</a:t>
            </a:r>
            <a:r>
              <a:rPr lang="ru-RU" sz="2400" dirty="0">
                <a:latin typeface="Bookman Old Style" panose="02050604050505020204" pitchFamily="18" charset="0"/>
              </a:rPr>
              <a:t> </a:t>
            </a:r>
            <a:r>
              <a:rPr lang="ru-RU" sz="2400" dirty="0" err="1">
                <a:latin typeface="Bookman Old Style" panose="02050604050505020204" pitchFamily="18" charset="0"/>
              </a:rPr>
              <a:t>Республикасы</a:t>
            </a:r>
            <a:r>
              <a:rPr lang="ru-RU" sz="2400" dirty="0">
                <a:latin typeface="Bookman Old Style" panose="02050604050505020204" pitchFamily="18" charset="0"/>
              </a:rPr>
              <a:t> </a:t>
            </a:r>
            <a:r>
              <a:rPr lang="ru-RU" sz="2400" dirty="0" err="1">
                <a:latin typeface="Bookman Old Style" panose="02050604050505020204" pitchFamily="18" charset="0"/>
              </a:rPr>
              <a:t>Үкіметінің</a:t>
            </a:r>
            <a:r>
              <a:rPr lang="ru-RU" sz="2400" dirty="0">
                <a:latin typeface="Bookman Old Style" panose="02050604050505020204" pitchFamily="18" charset="0"/>
              </a:rPr>
              <a:t> </a:t>
            </a:r>
            <a:r>
              <a:rPr lang="ru-RU" sz="2400" dirty="0" err="1">
                <a:latin typeface="Bookman Old Style" panose="02050604050505020204" pitchFamily="18" charset="0"/>
              </a:rPr>
              <a:t>шешімімен</a:t>
            </a:r>
            <a:r>
              <a:rPr lang="ru-RU" sz="2400" dirty="0">
                <a:latin typeface="Bookman Old Style" panose="02050604050505020204" pitchFamily="18" charset="0"/>
              </a:rPr>
              <a:t> </a:t>
            </a:r>
            <a:r>
              <a:rPr lang="ru-RU" sz="2400" dirty="0" err="1">
                <a:latin typeface="Bookman Old Style" panose="02050604050505020204" pitchFamily="18" charset="0"/>
              </a:rPr>
              <a:t>айқындалатын</a:t>
            </a:r>
            <a:r>
              <a:rPr lang="ru-RU" sz="2400" dirty="0">
                <a:latin typeface="Bookman Old Style" panose="02050604050505020204" pitchFamily="18" charset="0"/>
              </a:rPr>
              <a:t> </a:t>
            </a:r>
            <a:r>
              <a:rPr lang="ru-RU" sz="2400" dirty="0" err="1">
                <a:latin typeface="Bookman Old Style" panose="02050604050505020204" pitchFamily="18" charset="0"/>
              </a:rPr>
              <a:t>уәкілетті</a:t>
            </a:r>
            <a:r>
              <a:rPr lang="ru-RU" sz="2400" dirty="0">
                <a:latin typeface="Bookman Old Style" panose="02050604050505020204" pitchFamily="18" charset="0"/>
              </a:rPr>
              <a:t> орган </a:t>
            </a:r>
            <a:r>
              <a:rPr lang="ru-RU" sz="2400" dirty="0" err="1">
                <a:latin typeface="Bookman Old Style" panose="02050604050505020204" pitchFamily="18" charset="0"/>
              </a:rPr>
              <a:t>белгілейді</a:t>
            </a:r>
            <a:r>
              <a:rPr lang="ru-RU" sz="2400" dirty="0">
                <a:latin typeface="Bookman Old Style" panose="02050604050505020204" pitchFamily="18" charset="0"/>
              </a:rPr>
              <a:t>.</a:t>
            </a:r>
            <a:r>
              <a:rPr lang="ru-RU" sz="2400" dirty="0"/>
              <a:t/>
            </a:r>
            <a:br>
              <a:rPr lang="ru-RU" sz="2400" dirty="0"/>
            </a:br>
            <a:endParaRPr lang="ru-RU" sz="2200" dirty="0">
              <a:latin typeface="Bookman Old Style" panose="02050604050505020204" pitchFamily="18" charset="0"/>
            </a:endParaRPr>
          </a:p>
        </p:txBody>
      </p:sp>
    </p:spTree>
    <p:extLst>
      <p:ext uri="{BB962C8B-B14F-4D97-AF65-F5344CB8AC3E}">
        <p14:creationId xmlns:p14="http://schemas.microsoft.com/office/powerpoint/2010/main" val="9967716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1504</Words>
  <Application>Microsoft Office PowerPoint</Application>
  <PresentationFormat>Экран (4:3)</PresentationFormat>
  <Paragraphs>31</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Тема Office</vt:lpstr>
      <vt:lpstr>Қазақстан Республикасындағы жер кадастрының мақсаты, міндеттері және сипаттамасы </vt:lpstr>
      <vt:lpstr>Қазақстанда жер мемлекет меншігінде болғандықтан, барлық басқа табиғи ресурстар сияқты мемлекетке біртұтас республикалық жер қоры жерлерінің табиғи, құқықтық, экономикалық жағдайы туралы ақпарат қажет. Жер ресурстарын ұтымды және тиімді пайдалану – халық шаруашылық маңызы бар мәселе. Ол жерді халық шаруашылығының салаларына оңтайлы бөлуді, қоғамға қажетті ауыл шаруашылығы өнімдерін барынша алуды, топырақ құнарлығын сақтауды және жүйелі түрде арттыруды білдіреді. Бұл мәселені шешу жер кадастрын толығымен жүргізу қажеттілігін туғызады. </vt:lpstr>
      <vt:lpstr>Кадастр деректерін және бірінші кезекте жерді есепке алу деректерін мемлекет жерге орналастыруды одан әрі жетілдіру мүддесінде ғана емес, сонымен қатар жерге мемлекеттік меншікті жүзеге асыру және қорғау, сондай-ақ жер пайдаланушылардың құқықтарын қорғау мақсатында пайдаланады. және жер иелері. Сондықтан жер кадастрының ақпараты тек экономикалық (экономикалық) ғана емес, сонымен қатар заңдық маңызы бар. </vt:lpstr>
      <vt:lpstr>Жер кадастры, ең алдымен ауыл шаруашылығы кәсіпорындарының шаруашылық қызметінде жерді пайдалану тиімділігін талдау үшін үлкен маңызға ие. Осыған байланысты ауыл шаруашылығы алқаптарының көлемі мен жай-күйін есепке алу ғана емес, сонымен қатар олардың өнімділігін, жеке ауылшаруашылық дақылдарын өндірудің тиімділігі тұрғысынан салыстырмалы түрде бағалау қажеттілігі туындайды. Жер кадастрының мәліметтері жер салығын, рента төлемін дұрыс есептеуде, алып қою кезінде келтірілген зиянның орнын толтыру мөлшерін анықтауда және т.б. </vt:lpstr>
      <vt:lpstr>Қазақстандағы жер кадастрының мақсаты оның міндеттері мен мазмұнын анықтайды. Кадастр жүйесінің біртұтастығы, өз кезегінде, әрбір жеке жер учаскесінен бастап, жалпы мемлекетке дейін барлық деңгейде оны жүргізудің әдістері мен сәйкес тәртібінің бірлігін қажет етеді. Жер кадастры бүкіл халық шаруашылық есеп жүйесіне тән жалпы белгілерге де, оның объектісінің (жердің) ерекшеліктеріне байланысты бірқатар нақты белгілерге де ие. Мемлекеттік есептің біртұтас жүйесін ұйымдастыру мемлекеттік басқарудың жоғары органдарының қызметі болғандықтан, жер кадастрын жүргізудің мазмұны мен тәртібін осы органдар белгілейді. </vt:lpstr>
      <vt:lpstr>Мемлекет жер кадастрының мақсатын, міндеттерін, мазмұнын, құрамдас бөліктерін және оны жүргізу тәртібін белгілейді. Ол жер-кадастрлық деректер мен құжаттаманың мазмұнын, кадастрлық есептіліктің нысандары мен мазмұнын, жер кадастрын жүргізуді бақылауды және кадастрлық жұмыстарды ұйымдастыруды белгілейді. Мемлекеттiк жер кадастры жер қорының толық сандық және сапалық сипаттамасын беруге және жердiң табиғи, экономикалық және құқықтық жағдайы туралы нақты және қажеттi мәлiметтер жиынтығын қамтуға тиiс.</vt:lpstr>
      <vt:lpstr>Қазақстандағы Жер кодексіне сәйкес мемлекеттік жер кадастры мынадай құрамдас бөліктерден тұрады:  - жер учаскелерін тіркеу; - жерді сапалық және сандық есепке алу; - жер учаскелерін бағалау; - МЖК ААЖ (мемлекеттік жер кадастрының автоматтандырылған ақпараттық жүйесі). </vt:lpstr>
      <vt:lpstr>Бірыңғай мемлекеттік жер қоры – мемлекеттік меншік объектісі – жер учаскелерін мемлекет пайдалану және меншік құқығы негізінде беретіндіктен, жерді кез келген пайдалану заңды түрде ресімделуі керек, ал жер учаскелерінің өзі белгілі бір аумақ ретінде. және жылжымайтын мүлік белгіленген тәртіпте тіркелуі керек. Бұл қызметті жер учаскелерін мемлекеттік тіркеу жүзеге асырады. Оның деректері нақты жеке немесе заңды тұлғаның белгілі бір жер учаскесін пайдалануына негіз болады. </vt:lpstr>
      <vt:lpstr>Есептеу кезінде жер көлемімен, кеңістіктегі жағдайымен, сапасымен және пайдаланылуымен сипатталады. Есепке алу кезіндегі тіркеу деректері әрбір нақты пайдаланушы (жалға алушы) немесе меншік иесі үшін жер учаскелерінің мөлшерін есепке алу үшін негіз болып табылады. Мемлекеттік резервтегі бос жерлер олардың орналасқан жері бойынша бөлек орналасқан жер учаскелері ретінде есепке алынады. </vt:lpstr>
      <vt:lpstr>Есепке алу кезінде жердің табиғи ресурс және өндіріс құралы ретінде тек сандық емес, сапалық көрсеткіштері де анықталып, есепке алынады. Бірақ топырақтың табиғи қасиеттері әр түрлі мәнге ие болғандықтан, оларды салыстырмалы бағалау, яғни топырақты бағалау қажеттілігі туындайды. Жерді есепке алу және есепке алу деректері жекелеген учаскелердің топырақтарын бағалау, оларды сапалық бағалау және есепке алу үшін бастапқы ақпарат ретінде қызмет етеді. Жердің сапасы тек табиғи факторларға ғана емес, сонымен бірге экономикалық жағдайларға да байланысты, сондықтан жердің өндіріс құралы ретінде экономикалық және жаңа жағдайларда ақшалай құнының қажеттілігі туындайды. </vt:lpstr>
      <vt:lpstr>Бағалаудың деректері тіркеу және есепке алу ақпаратына негізделген. Бұл тұтас жүйе ретінде жер кадастрын жүзеге асырудың байланысы мен реттілігі. Өз кезегінде, түгендеу бөліктерінің әрқайсысының белгілі бір мақсаты мен мазмұны, қызмет көрсетудің белгілі әдістері мен әдістері болады. Олардың әрқайсысы белгілі бір жағдайларда дербес жүзеге асырылуы мүмкін.</vt:lpstr>
      <vt:lpstr>Жер кадастры орындалатын жұмыстардың сипаты мен көлеміне қарай екі түрге бөлінеді – негізгі (бастапқы) және ағымдағы (кейінгі). Негізгі кадастрдың міндеті – аумақтардың (жер учаскесі, аудан, облыс) кадастрлық есепке алуға жататын жерлердің табиғи, құқықтық және экономикалық жағдайы туралы бастапқы мәліметтерді алу. Осындай мәліметтер негізінде мемлекеттік жер кадастрының құжаттарына бастапқы жазба жасалады. Осылайша, негізгі кадастрды жүргізу нәтижесінде елдің жер қорының көлемі, жердің негізгі санаттары бойынша оның бөлінуі және оларды бағалау туралы мәліметтер алынады. Негізгі жер кадастры әдетте жерді түсіру, сипаттау және бағалау жұмыстарының үлкен көлемімен байланысты. </vt:lpstr>
      <vt:lpstr>Ағымдағы жер кадастры мен есепке алудың міндеті жердің бөлінуінің, сапасының және пайдаланылуының өзгеруі туралы мәліметтерді анықтау және жер-кадастрлық құжаттарға енгізу және жаңадан құрылатын жер учаскелері туралы мәліметтерді енгізу болып табылады.  </vt:lpstr>
      <vt:lpstr>Осылайша, негізгі және ағымдағы жер кадастры еліміздің жер қоры туралы ақпарат алумен қатар, жердің пайдаланылуын дер кезінде бақылауға, жерге мемлекеттік және жеке меншік құқығын қорғауға мүмкіндік береді. Негізгі және ағымдағы кадастр арасында байланыс бар. Біріншісі жерге толық сипаттама береді, екіншісіне негіз жасайды және оның қызмет аясын анықтайды. Екіншісі, біріншісінің ақпаратын жаңартып, толықтыра отырып, біріншісінің деректерін заманауи деңгейде жүйелі түрде жүргізеді. </vt:lpstr>
      <vt:lpstr>Жер-кадастрлық құжаттама мәтіндік және жоспарлау-картографиялық болып бөлінеді. Мәтін, кітаптар, карточкалар, мәлімдемелер, тізімдер, түсіндірме жазбалар және т.б. Жоспарлау – картографиялық құжаттар жер учаскелерінің графикалық бейнесін береді. Оларға жоспарлар, карталар, картограммалар және т.б жатады.Жер кадастрының есептің басқа түрлерімен салыстырғандағы ерекшелігі - оны тек жоспарлау және картографиялық материалдар негізінде жүргізуге болады. </vt:lpstr>
      <vt:lpstr>Қазіргі уақытта Қазақстанда жер кадастрын жүргізу автоматтандырылған жүйеге көшірілді, барлық ақпарат компьютерге енгізіледі, ақпаратты сақтауға және онымен жұмыс істеуге арналған арнайы бағдарламалар бар, картографиялық материал да компьютерге енгізіледі және нысанда электрондық (цифрлық) карта шығарылады. </vt:lpstr>
      <vt:lpstr>Қазіргі жер кадастры өзінің көп функционалдылығымен сипатталады, ол міндеттердің күрделілігіне, объектінің ерекшелігіне байланысты. Жер кадастрының көпфункционалды блогында жер учаскелерінің (құнарлылығы, топырақ және өсімдік жамылғысы, геоморфологиясы мен гидрологиясы, орналасқан жері, экологиялық жағдайы және т.б.) сапалық және сандық есебін сипаттайтын мәліметтер жиынтығы болады. Көп функциялы бөлімше жер кадастрының автоматтандырылған ақпараттық жүйесін жүргізуге негізделген, ол кадастрлық ақпаратты, оның ішінде жер учаскелерінің, кварталдардың, аудандардың, қалалардың және басқа да елді мекендердің, облыстардың және республиканың электрондық карталарын жинақтауды, сақтауды және беруді қамтамасыз етеді. , жер туралы есептерді дайындау және беру. </vt:lpstr>
      <vt:lpstr>Жер кадастрының құқықтық блогының негізіне жер учаскесіне құқық туралы құқықтық құжаттарды беру және кейіннен тіркеу жүйесі және жер құқығымен байланысты барлық ақпаратты үнемі жаңартып отыру жатады. Сонымен қатар, оның бөлінетіндігі мен бөлінбейтіндігін белгілеу, сонымен қатар сервитут және басқалар сияқты шектеулер мен ауыртпалықтар үлкен маңызға ие. Сонымен қатар, бұл блокқа есепке алуды үйлестіру, жер учаскелерін мемлекет мұқтажы үшін және сот шешімі бойынша алып қою бойынша жұмыстар мен іс-шаралар кіреді, мұнда да құқықтық тетіктер қолданылады. </vt:lpstr>
      <vt:lpstr>Жер кадастрының қаржылық блогы жер учаскелерiн, ипотекалық кредиттердi, жер учаскелерiн және жер пайдалану құқығын сату төлемдерiнiң мөлшерiн анықтау, жер учаскелерiн алып қою және бұзған кезде залалды анықтау және басқа да жағдайларда жердi бағалауды қамтамасыз ету мақсатында жүргiзiледi.  </vt:lpstr>
      <vt:lpstr>Қазақстан Республикасы Үкiметiнiң қаулысымен белгiленген Қазақстан Республикасында мемлекеттiк жер кадастрын жүргiзу тәртiбiнде жер кадастры республика жерiнiң табиғи, экономикалық және құқықтық жағдайы, орналасқан жерi, көлемi, жер учаскелерінің шекаралары, олардың сапалық сипаттамалары, жер учаскелерін есепке алу және бағалау туралы мәлiметтер, басқа да қажетті мәліметтер жүйесi болып табылады деп көрсетілген.  Жер кадастры мемлекеттік кадастр жүйесінің құрамдас бөлігі болып табылады және оны жүргізу процесінде үнемі жаңартылып отыратын Қазақстан Республикасының жер ресурстарының жай-күйі, пайдаланылуы және қорғалуы туралы мәліметтердің жүйеленген жиынтығы болып табылады.</vt:lpstr>
      <vt:lpstr>Кадастр деректерін есепке алу және сақтау бірлігі болып жер-құқықтық қатынастардың субъектілеріне белгіленген тәртіппен бекітілген жабық шекараларда берілген жер учаскесі табылады. </vt:lpstr>
      <vt:lpstr>Кадастрда әрбір жер учаскесі үшін оны кеңістікте біржақты ажыратуға, оның көлемін және орналасқан жерін анықтауға, сондай-ақ шығындарды (жер бағасын) анықтауға мүмкіндік беретін физикалық сипаттамалар жазылады. Жер учаскелері туралы мәліметтер оның кадастрлық нөмірін, орналасқан жерін, шекарасын, мәтіндік сипаттамасын көрсететін жер-кадастрлық карталармен сәйкестендіріледі.</vt:lpstr>
      <vt:lpstr>Мәліметтерді жинақтау тиісті әкімшілік аудандар деңгейінде жүзеге асырылады, онда жер учаскесінің кадастрлық нөмірі, жер учаскесіне құқық субъектісінің жеке немесе заңды тұлғасының атауы, атқарушы органдардың актілері және басқа да құжаттар, орналасқан жері мен көлемі, жер учаскесінің есептік құны, нысаналы мақсаты, бөлінетіндігі және бөлінбейтіндігі, сервитуттары, оны пайдалануға шектеулер есепке алынады және сақталады. Бұл мәліметтер меншік нысандары, жер санаттары, аудандар, облыс, қала және жалпы республика бойынша жүйеленген.</vt:lpstr>
      <vt:lpstr>Жер кадастрын жүргізу принциптері  </vt:lpstr>
      <vt:lpstr>Жер тіркеу жүйесінің бірлігі. Бұл бір жүйе бойынша бір әдістемелік негізде жүргізілуі керек деген сөз. Ол табиғи, экономикалық және құқықтық қатынастарда біртұтас мемлекеттік жер қорын сипаттайтын ғылыми негізделген көрсеткіштерге негізделуі керек.  Жер кадастры ақпаратының сенімділігі олардың объективті болуын, яғни жер ресурстарының нақты көлемін, таралуын және сапасын нақты көрсетуді білдіреді.</vt:lpstr>
      <vt:lpstr>Жер кадастры мәліметтерінің толықтығы. Жер кадастры жердің табиғи, экономикалық және құқықтық жағдайы туралы қажетті мәліметтердің барлық жиынтығын қажетсіз егжей-тегжейсіз қамтуға тиіс.  Бірыңғай мемлекеттік жер қорының барлық жерлерін кадастрлық қамту. Жер қорының мөлшері, жай-күйі және пайдаланылуы туралы нақты және толық ақпарат алу үшін олардың нақты пайдаланылғанына және кадастр кезінде кімге берілгеніне қарамастан барлық жерлерді есепке алу қажет.</vt:lpstr>
      <vt:lpstr>Жер кадастрының үздіксіздігі. Жер қорындағы барлық өзгерістер (жерді түрлендіру, жерді алу, жер учаскесін беру, жаңа жерді игеру және т.б.) міндетті түрде ескеріліп, кадастрлық құжаттамада көрсетіледі.  Жер кадастрының құжаттылығы. Бұл принцип жерлердің табиғи, экономикалық және құқықтық жағдайы туралы мәліметтерді алу және есепке алу тек тиісті құжаттар мен материалдар негізінде жүзеге асырылуы тиіс екенін білдіреді.</vt:lpstr>
      <vt:lpstr>Кадастрлық мәліметтердің көрінуі, анықтығы және қолжетімділігі. Жер кадастрының материалдары мен мәліметтері жерді пайдалану мен қорғаудың әртүрлі экономикалық, құқықтық және басқа да мәселелерін шешу кезінде жеке және заңды тұлғаларға барынша түсінікті және қолжетімді болуы керек.  Жер кадастрының экономикалық тиімділігі. Өлшеу мен тексерудің заманауи әдістерін, сондай-ақ компьютерлік технологияларды қолдану қажетті ақпаратты ең аз шығынмен алуды және жаңартып отыруды қамтамасыз етеді.</vt:lpstr>
      <vt:lpstr>Жер кадастрын орталықтандырылған мемлекеттік басқару. Мұндай орталықтандырылған басқару кадастрлық жұмыстардың бірыңғай әдістеме бойынша жүргізілуін қамтамасыз етуге және ел үшін жер қорының жай-күйі мен пайдаланылуы туралы сенімді, салыстырмалы мәліметтер алуға мүмкіндік береді. Қазақстан Республикасында мемлекеттік жер кадастрын басқару, жүргізуді ұйымдастыру Жер ресурстарын басқару комитетіне жүктелген.  </vt:lpstr>
      <vt:lpstr>Жер ресурстарын басқару комитеті жерді пайдалануды, жерге құқықты тіркеу, жерді мемлекеттік есепке алу және басқа да жер-кадастрлық жұмыстарға басшылық жасайды. Комитет топырақ және геоботаникалық зерттеулерді жүргізу, жоспарлау және картографиялық материалдарды әзірлеу, жерлерді есепке алу, есепке алу және оларды бағалау бойынша нұсқаулықтар мен нұсқауларды әзірлейді және бекітеді. Комитет жер учаскелерінің бар-жоғы және оларды санаттар, жер және жер пайдаланушылар бойынша бөлу туралы мәліметтерді жүйелеуді, зерделеуді және сақтауды, сондай-ақ жарияланатын жер-кадастрлық материалдардың жариялануын қамтамасыз етеді. </vt:lpstr>
      <vt:lpstr>Қазақстан Республикасының мемлекеттік жер кадастрын жүргізу жөніндегі қызмет мемлекеттік монополияға жатады және оны Азаматтарға арналған Үкімет Мемлекеттік корпорациясы жүзеге асырады.       Мемлекеттік корпорация өндіретін және (немесе) өткізетін тауарларға (жұмыстарға, көрсетілетін қызметтерге) бағаларды орталық уәкілетті органмен және монополияға қарсы органмен келісу бойынша орталық мемлекеттік органдар арасынан Қазақстан Республикасы Үкіметінің шешімімен айқындалатын уәкілетті орган белгілейді.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Республикасындағы жер кадастрының мақсаты, міндеттері және сипаттамасы </dc:title>
  <dc:creator>111</dc:creator>
  <cp:lastModifiedBy>RePack by Diakov</cp:lastModifiedBy>
  <cp:revision>28</cp:revision>
  <dcterms:created xsi:type="dcterms:W3CDTF">2021-11-10T09:44:48Z</dcterms:created>
  <dcterms:modified xsi:type="dcterms:W3CDTF">2021-11-11T03:30:55Z</dcterms:modified>
</cp:coreProperties>
</file>